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2A6_ED420751.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60" r:id="rId5"/>
    <p:sldMasterId id="2147483648" r:id="rId6"/>
  </p:sldMasterIdLst>
  <p:notesMasterIdLst>
    <p:notesMasterId r:id="rId34"/>
  </p:notesMasterIdLst>
  <p:sldIdLst>
    <p:sldId id="256" r:id="rId7"/>
    <p:sldId id="692" r:id="rId8"/>
    <p:sldId id="281" r:id="rId9"/>
    <p:sldId id="270" r:id="rId10"/>
    <p:sldId id="678" r:id="rId11"/>
    <p:sldId id="680" r:id="rId12"/>
    <p:sldId id="695" r:id="rId13"/>
    <p:sldId id="696" r:id="rId14"/>
    <p:sldId id="715" r:id="rId15"/>
    <p:sldId id="716" r:id="rId16"/>
    <p:sldId id="717" r:id="rId17"/>
    <p:sldId id="718" r:id="rId18"/>
    <p:sldId id="719" r:id="rId19"/>
    <p:sldId id="720" r:id="rId20"/>
    <p:sldId id="721" r:id="rId21"/>
    <p:sldId id="691" r:id="rId22"/>
    <p:sldId id="665" r:id="rId23"/>
    <p:sldId id="689" r:id="rId24"/>
    <p:sldId id="693" r:id="rId25"/>
    <p:sldId id="722" r:id="rId26"/>
    <p:sldId id="723" r:id="rId27"/>
    <p:sldId id="724" r:id="rId28"/>
    <p:sldId id="725" r:id="rId29"/>
    <p:sldId id="726" r:id="rId30"/>
    <p:sldId id="727" r:id="rId31"/>
    <p:sldId id="728" r:id="rId32"/>
    <p:sldId id="269" r:id="rId3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EC6ADD-29C2-4F3C-9944-D13C7E3D67B9}" name="Marie Rørdam Fenger" initials="MRF" userId="S::marof@aarhus.dk::8f2e47bd-6421-4c9b-b045-d5560885e22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e Gerstrand" initials="LG" lastIdx="3" clrIdx="0">
    <p:extLst>
      <p:ext uri="{19B8F6BF-5375-455C-9EA6-DF929625EA0E}">
        <p15:presenceInfo xmlns:p15="http://schemas.microsoft.com/office/powerpoint/2012/main" userId="S::lgk@aarhus.dk::e234aec6-1af7-4591-8433-613d83c7453c" providerId="AD"/>
      </p:ext>
    </p:extLst>
  </p:cmAuthor>
  <p:cmAuthor id="2" name="Marie Rørdam Fenger" initials="MRF" lastIdx="10" clrIdx="1">
    <p:extLst>
      <p:ext uri="{19B8F6BF-5375-455C-9EA6-DF929625EA0E}">
        <p15:presenceInfo xmlns:p15="http://schemas.microsoft.com/office/powerpoint/2012/main" userId="S::marof@aarhus.dk::8f2e47bd-6421-4c9b-b045-d5560885e2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06D30"/>
    <a:srgbClr val="614EA0"/>
    <a:srgbClr val="DDCDE5"/>
    <a:srgbClr val="CCCCFF"/>
    <a:srgbClr val="F8D8D0"/>
    <a:srgbClr val="D8BE26"/>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AAE79B-8072-52F0-1E64-E46A7B1A6BE0}" v="6" dt="2022-08-16T19:15:50.776"/>
    <p1510:client id="{7A3657EC-B531-1C3E-0343-167D0247BA12}" v="87" dt="2022-08-16T13:31:10.774"/>
    <p1510:client id="{B48F8C38-9AE6-417E-BC46-82B99D18ED4E}" v="332" dt="2022-08-16T13:32:27.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Rørdam Fenger" userId="8f2e47bd-6421-4c9b-b045-d5560885e222" providerId="ADAL" clId="{B48F8C38-9AE6-417E-BC46-82B99D18ED4E}"/>
    <pc:docChg chg="undo custSel modSld">
      <pc:chgData name="Marie Rørdam Fenger" userId="8f2e47bd-6421-4c9b-b045-d5560885e222" providerId="ADAL" clId="{B48F8C38-9AE6-417E-BC46-82B99D18ED4E}" dt="2022-08-16T13:32:27.593" v="1222" actId="114"/>
      <pc:docMkLst>
        <pc:docMk/>
      </pc:docMkLst>
      <pc:sldChg chg="modSp mod">
        <pc:chgData name="Marie Rørdam Fenger" userId="8f2e47bd-6421-4c9b-b045-d5560885e222" providerId="ADAL" clId="{B48F8C38-9AE6-417E-BC46-82B99D18ED4E}" dt="2022-08-15T10:41:14.122" v="409" actId="20577"/>
        <pc:sldMkLst>
          <pc:docMk/>
          <pc:sldMk cId="1425234911" sldId="270"/>
        </pc:sldMkLst>
        <pc:spChg chg="mod">
          <ac:chgData name="Marie Rørdam Fenger" userId="8f2e47bd-6421-4c9b-b045-d5560885e222" providerId="ADAL" clId="{B48F8C38-9AE6-417E-BC46-82B99D18ED4E}" dt="2022-08-15T10:41:14.122" v="409" actId="20577"/>
          <ac:spMkLst>
            <pc:docMk/>
            <pc:sldMk cId="1425234911" sldId="270"/>
            <ac:spMk id="3" creationId="{898F55D0-ABBB-424C-B218-1EACAA11427C}"/>
          </ac:spMkLst>
        </pc:spChg>
      </pc:sldChg>
      <pc:sldChg chg="addCm modCm">
        <pc:chgData name="Marie Rørdam Fenger" userId="8f2e47bd-6421-4c9b-b045-d5560885e222" providerId="ADAL" clId="{B48F8C38-9AE6-417E-BC46-82B99D18ED4E}" dt="2022-08-16T10:03:47.190" v="1207"/>
        <pc:sldMkLst>
          <pc:docMk/>
          <pc:sldMk cId="3980527441" sldId="678"/>
        </pc:sldMkLst>
      </pc:sldChg>
      <pc:sldChg chg="modSp mod">
        <pc:chgData name="Marie Rørdam Fenger" userId="8f2e47bd-6421-4c9b-b045-d5560885e222" providerId="ADAL" clId="{B48F8C38-9AE6-417E-BC46-82B99D18ED4E}" dt="2022-08-15T10:46:29.850" v="466" actId="20577"/>
        <pc:sldMkLst>
          <pc:docMk/>
          <pc:sldMk cId="1901609459" sldId="680"/>
        </pc:sldMkLst>
        <pc:spChg chg="mod">
          <ac:chgData name="Marie Rørdam Fenger" userId="8f2e47bd-6421-4c9b-b045-d5560885e222" providerId="ADAL" clId="{B48F8C38-9AE6-417E-BC46-82B99D18ED4E}" dt="2022-08-15T10:46:29.850" v="466" actId="20577"/>
          <ac:spMkLst>
            <pc:docMk/>
            <pc:sldMk cId="1901609459" sldId="680"/>
            <ac:spMk id="3" creationId="{C69CFABE-E25B-4295-96A6-9697C04C7141}"/>
          </ac:spMkLst>
        </pc:spChg>
      </pc:sldChg>
      <pc:sldChg chg="modSp mod">
        <pc:chgData name="Marie Rørdam Fenger" userId="8f2e47bd-6421-4c9b-b045-d5560885e222" providerId="ADAL" clId="{B48F8C38-9AE6-417E-BC46-82B99D18ED4E}" dt="2022-08-15T14:23:04.040" v="1145" actId="20577"/>
        <pc:sldMkLst>
          <pc:docMk/>
          <pc:sldMk cId="3657311638" sldId="689"/>
        </pc:sldMkLst>
        <pc:spChg chg="mod">
          <ac:chgData name="Marie Rørdam Fenger" userId="8f2e47bd-6421-4c9b-b045-d5560885e222" providerId="ADAL" clId="{B48F8C38-9AE6-417E-BC46-82B99D18ED4E}" dt="2022-08-15T14:23:04.040" v="1145" actId="20577"/>
          <ac:spMkLst>
            <pc:docMk/>
            <pc:sldMk cId="3657311638" sldId="689"/>
            <ac:spMk id="3" creationId="{C79A0B05-2BA5-4108-8DCE-95452BBCC496}"/>
          </ac:spMkLst>
        </pc:spChg>
      </pc:sldChg>
      <pc:sldChg chg="modSp mod">
        <pc:chgData name="Marie Rørdam Fenger" userId="8f2e47bd-6421-4c9b-b045-d5560885e222" providerId="ADAL" clId="{B48F8C38-9AE6-417E-BC46-82B99D18ED4E}" dt="2022-08-15T14:20:58.061" v="1137" actId="20577"/>
        <pc:sldMkLst>
          <pc:docMk/>
          <pc:sldMk cId="1741539146" sldId="691"/>
        </pc:sldMkLst>
        <pc:spChg chg="mod">
          <ac:chgData name="Marie Rørdam Fenger" userId="8f2e47bd-6421-4c9b-b045-d5560885e222" providerId="ADAL" clId="{B48F8C38-9AE6-417E-BC46-82B99D18ED4E}" dt="2022-08-15T14:20:58.061" v="1137" actId="20577"/>
          <ac:spMkLst>
            <pc:docMk/>
            <pc:sldMk cId="1741539146" sldId="691"/>
            <ac:spMk id="3" creationId="{6CE134EF-B46D-4C0C-B416-FE34CF285576}"/>
          </ac:spMkLst>
        </pc:spChg>
      </pc:sldChg>
      <pc:sldChg chg="modSp mod">
        <pc:chgData name="Marie Rørdam Fenger" userId="8f2e47bd-6421-4c9b-b045-d5560885e222" providerId="ADAL" clId="{B48F8C38-9AE6-417E-BC46-82B99D18ED4E}" dt="2022-08-15T10:38:42.440" v="354" actId="20577"/>
        <pc:sldMkLst>
          <pc:docMk/>
          <pc:sldMk cId="3701660825" sldId="692"/>
        </pc:sldMkLst>
        <pc:spChg chg="mod">
          <ac:chgData name="Marie Rørdam Fenger" userId="8f2e47bd-6421-4c9b-b045-d5560885e222" providerId="ADAL" clId="{B48F8C38-9AE6-417E-BC46-82B99D18ED4E}" dt="2022-08-15T10:38:42.440" v="354" actId="20577"/>
          <ac:spMkLst>
            <pc:docMk/>
            <pc:sldMk cId="3701660825" sldId="692"/>
            <ac:spMk id="3" creationId="{C79A0B05-2BA5-4108-8DCE-95452BBCC496}"/>
          </ac:spMkLst>
        </pc:spChg>
      </pc:sldChg>
      <pc:sldChg chg="modSp mod">
        <pc:chgData name="Marie Rørdam Fenger" userId="8f2e47bd-6421-4c9b-b045-d5560885e222" providerId="ADAL" clId="{B48F8C38-9AE6-417E-BC46-82B99D18ED4E}" dt="2022-08-15T10:54:50.920" v="813" actId="20577"/>
        <pc:sldMkLst>
          <pc:docMk/>
          <pc:sldMk cId="1486017946" sldId="696"/>
        </pc:sldMkLst>
        <pc:spChg chg="mod">
          <ac:chgData name="Marie Rørdam Fenger" userId="8f2e47bd-6421-4c9b-b045-d5560885e222" providerId="ADAL" clId="{B48F8C38-9AE6-417E-BC46-82B99D18ED4E}" dt="2022-08-15T10:54:50.920" v="813" actId="20577"/>
          <ac:spMkLst>
            <pc:docMk/>
            <pc:sldMk cId="1486017946" sldId="696"/>
            <ac:spMk id="3" creationId="{10EE3769-B576-431B-88F4-C77C294AB5DB}"/>
          </ac:spMkLst>
        </pc:spChg>
      </pc:sldChg>
      <pc:sldChg chg="modSp mod">
        <pc:chgData name="Marie Rørdam Fenger" userId="8f2e47bd-6421-4c9b-b045-d5560885e222" providerId="ADAL" clId="{B48F8C38-9AE6-417E-BC46-82B99D18ED4E}" dt="2022-08-15T10:49:43.010" v="596" actId="1036"/>
        <pc:sldMkLst>
          <pc:docMk/>
          <pc:sldMk cId="318688639" sldId="715"/>
        </pc:sldMkLst>
        <pc:spChg chg="mod">
          <ac:chgData name="Marie Rørdam Fenger" userId="8f2e47bd-6421-4c9b-b045-d5560885e222" providerId="ADAL" clId="{B48F8C38-9AE6-417E-BC46-82B99D18ED4E}" dt="2022-08-15T10:49:43.010" v="596" actId="1036"/>
          <ac:spMkLst>
            <pc:docMk/>
            <pc:sldMk cId="318688639" sldId="715"/>
            <ac:spMk id="3" creationId="{10EE3769-B576-431B-88F4-C77C294AB5DB}"/>
          </ac:spMkLst>
        </pc:spChg>
      </pc:sldChg>
      <pc:sldChg chg="modSp mod">
        <pc:chgData name="Marie Rørdam Fenger" userId="8f2e47bd-6421-4c9b-b045-d5560885e222" providerId="ADAL" clId="{B48F8C38-9AE6-417E-BC46-82B99D18ED4E}" dt="2022-08-15T10:58:57.309" v="887" actId="20577"/>
        <pc:sldMkLst>
          <pc:docMk/>
          <pc:sldMk cId="3543301893" sldId="716"/>
        </pc:sldMkLst>
        <pc:spChg chg="mod">
          <ac:chgData name="Marie Rørdam Fenger" userId="8f2e47bd-6421-4c9b-b045-d5560885e222" providerId="ADAL" clId="{B48F8C38-9AE6-417E-BC46-82B99D18ED4E}" dt="2022-08-15T10:58:57.309" v="887" actId="20577"/>
          <ac:spMkLst>
            <pc:docMk/>
            <pc:sldMk cId="3543301893" sldId="716"/>
            <ac:spMk id="3" creationId="{10EE3769-B576-431B-88F4-C77C294AB5DB}"/>
          </ac:spMkLst>
        </pc:spChg>
      </pc:sldChg>
      <pc:sldChg chg="modSp mod">
        <pc:chgData name="Marie Rørdam Fenger" userId="8f2e47bd-6421-4c9b-b045-d5560885e222" providerId="ADAL" clId="{B48F8C38-9AE6-417E-BC46-82B99D18ED4E}" dt="2022-08-15T14:15:09.891" v="942" actId="20577"/>
        <pc:sldMkLst>
          <pc:docMk/>
          <pc:sldMk cId="2516072850" sldId="717"/>
        </pc:sldMkLst>
        <pc:spChg chg="mod">
          <ac:chgData name="Marie Rørdam Fenger" userId="8f2e47bd-6421-4c9b-b045-d5560885e222" providerId="ADAL" clId="{B48F8C38-9AE6-417E-BC46-82B99D18ED4E}" dt="2022-08-15T14:15:09.891" v="942" actId="20577"/>
          <ac:spMkLst>
            <pc:docMk/>
            <pc:sldMk cId="2516072850" sldId="717"/>
            <ac:spMk id="3" creationId="{10EE3769-B576-431B-88F4-C77C294AB5DB}"/>
          </ac:spMkLst>
        </pc:spChg>
      </pc:sldChg>
      <pc:sldChg chg="modSp mod">
        <pc:chgData name="Marie Rørdam Fenger" userId="8f2e47bd-6421-4c9b-b045-d5560885e222" providerId="ADAL" clId="{B48F8C38-9AE6-417E-BC46-82B99D18ED4E}" dt="2022-08-15T14:15:45.863" v="951" actId="20577"/>
        <pc:sldMkLst>
          <pc:docMk/>
          <pc:sldMk cId="1322534257" sldId="718"/>
        </pc:sldMkLst>
        <pc:spChg chg="mod">
          <ac:chgData name="Marie Rørdam Fenger" userId="8f2e47bd-6421-4c9b-b045-d5560885e222" providerId="ADAL" clId="{B48F8C38-9AE6-417E-BC46-82B99D18ED4E}" dt="2022-08-15T14:15:45.863" v="951" actId="20577"/>
          <ac:spMkLst>
            <pc:docMk/>
            <pc:sldMk cId="1322534257" sldId="718"/>
            <ac:spMk id="3" creationId="{10EE3769-B576-431B-88F4-C77C294AB5DB}"/>
          </ac:spMkLst>
        </pc:spChg>
      </pc:sldChg>
      <pc:sldChg chg="modSp mod">
        <pc:chgData name="Marie Rørdam Fenger" userId="8f2e47bd-6421-4c9b-b045-d5560885e222" providerId="ADAL" clId="{B48F8C38-9AE6-417E-BC46-82B99D18ED4E}" dt="2022-08-15T14:16:49.279" v="955" actId="20577"/>
        <pc:sldMkLst>
          <pc:docMk/>
          <pc:sldMk cId="1533437691" sldId="719"/>
        </pc:sldMkLst>
        <pc:spChg chg="mod">
          <ac:chgData name="Marie Rørdam Fenger" userId="8f2e47bd-6421-4c9b-b045-d5560885e222" providerId="ADAL" clId="{B48F8C38-9AE6-417E-BC46-82B99D18ED4E}" dt="2022-08-15T14:16:49.279" v="955" actId="20577"/>
          <ac:spMkLst>
            <pc:docMk/>
            <pc:sldMk cId="1533437691" sldId="719"/>
            <ac:spMk id="3" creationId="{10EE3769-B576-431B-88F4-C77C294AB5DB}"/>
          </ac:spMkLst>
        </pc:spChg>
      </pc:sldChg>
      <pc:sldChg chg="modSp mod">
        <pc:chgData name="Marie Rørdam Fenger" userId="8f2e47bd-6421-4c9b-b045-d5560885e222" providerId="ADAL" clId="{B48F8C38-9AE6-417E-BC46-82B99D18ED4E}" dt="2022-08-15T14:20:37.508" v="1135" actId="313"/>
        <pc:sldMkLst>
          <pc:docMk/>
          <pc:sldMk cId="2914861025" sldId="720"/>
        </pc:sldMkLst>
        <pc:spChg chg="mod">
          <ac:chgData name="Marie Rørdam Fenger" userId="8f2e47bd-6421-4c9b-b045-d5560885e222" providerId="ADAL" clId="{B48F8C38-9AE6-417E-BC46-82B99D18ED4E}" dt="2022-08-15T14:20:37.508" v="1135" actId="313"/>
          <ac:spMkLst>
            <pc:docMk/>
            <pc:sldMk cId="2914861025" sldId="720"/>
            <ac:spMk id="3" creationId="{10EE3769-B576-431B-88F4-C77C294AB5DB}"/>
          </ac:spMkLst>
        </pc:spChg>
      </pc:sldChg>
      <pc:sldChg chg="modSp mod">
        <pc:chgData name="Marie Rørdam Fenger" userId="8f2e47bd-6421-4c9b-b045-d5560885e222" providerId="ADAL" clId="{B48F8C38-9AE6-417E-BC46-82B99D18ED4E}" dt="2022-08-16T13:32:27.593" v="1222" actId="114"/>
        <pc:sldMkLst>
          <pc:docMk/>
          <pc:sldMk cId="3554745408" sldId="722"/>
        </pc:sldMkLst>
        <pc:spChg chg="mod">
          <ac:chgData name="Marie Rørdam Fenger" userId="8f2e47bd-6421-4c9b-b045-d5560885e222" providerId="ADAL" clId="{B48F8C38-9AE6-417E-BC46-82B99D18ED4E}" dt="2022-08-15T14:23:19.923" v="1147" actId="20577"/>
          <ac:spMkLst>
            <pc:docMk/>
            <pc:sldMk cId="3554745408" sldId="722"/>
            <ac:spMk id="2" creationId="{14CCFDD5-B780-4F3F-A8DD-76B75041137F}"/>
          </ac:spMkLst>
        </pc:spChg>
        <pc:spChg chg="mod">
          <ac:chgData name="Marie Rørdam Fenger" userId="8f2e47bd-6421-4c9b-b045-d5560885e222" providerId="ADAL" clId="{B48F8C38-9AE6-417E-BC46-82B99D18ED4E}" dt="2022-08-16T13:32:27.593" v="1222" actId="114"/>
          <ac:spMkLst>
            <pc:docMk/>
            <pc:sldMk cId="3554745408" sldId="722"/>
            <ac:spMk id="3" creationId="{E95F3871-65B4-452A-AE0B-E6A0FD45F424}"/>
          </ac:spMkLst>
        </pc:spChg>
      </pc:sldChg>
      <pc:sldChg chg="modSp mod">
        <pc:chgData name="Marie Rørdam Fenger" userId="8f2e47bd-6421-4c9b-b045-d5560885e222" providerId="ADAL" clId="{B48F8C38-9AE6-417E-BC46-82B99D18ED4E}" dt="2022-08-15T14:30:22.585" v="1186" actId="20577"/>
        <pc:sldMkLst>
          <pc:docMk/>
          <pc:sldMk cId="2189752555" sldId="724"/>
        </pc:sldMkLst>
        <pc:spChg chg="mod">
          <ac:chgData name="Marie Rørdam Fenger" userId="8f2e47bd-6421-4c9b-b045-d5560885e222" providerId="ADAL" clId="{B48F8C38-9AE6-417E-BC46-82B99D18ED4E}" dt="2022-08-15T14:30:22.585" v="1186" actId="20577"/>
          <ac:spMkLst>
            <pc:docMk/>
            <pc:sldMk cId="2189752555" sldId="724"/>
            <ac:spMk id="3" creationId="{E95F3871-65B4-452A-AE0B-E6A0FD45F424}"/>
          </ac:spMkLst>
        </pc:spChg>
      </pc:sldChg>
      <pc:sldChg chg="modSp mod">
        <pc:chgData name="Marie Rørdam Fenger" userId="8f2e47bd-6421-4c9b-b045-d5560885e222" providerId="ADAL" clId="{B48F8C38-9AE6-417E-BC46-82B99D18ED4E}" dt="2022-08-16T13:27:36.703" v="1210" actId="108"/>
        <pc:sldMkLst>
          <pc:docMk/>
          <pc:sldMk cId="1338168611" sldId="725"/>
        </pc:sldMkLst>
        <pc:spChg chg="mod">
          <ac:chgData name="Marie Rørdam Fenger" userId="8f2e47bd-6421-4c9b-b045-d5560885e222" providerId="ADAL" clId="{B48F8C38-9AE6-417E-BC46-82B99D18ED4E}" dt="2022-08-15T14:23:59.028" v="1149" actId="2711"/>
          <ac:spMkLst>
            <pc:docMk/>
            <pc:sldMk cId="1338168611" sldId="725"/>
            <ac:spMk id="2" creationId="{14CCFDD5-B780-4F3F-A8DD-76B75041137F}"/>
          </ac:spMkLst>
        </pc:spChg>
        <pc:spChg chg="mod">
          <ac:chgData name="Marie Rørdam Fenger" userId="8f2e47bd-6421-4c9b-b045-d5560885e222" providerId="ADAL" clId="{B48F8C38-9AE6-417E-BC46-82B99D18ED4E}" dt="2022-08-16T13:27:36.703" v="1210" actId="108"/>
          <ac:spMkLst>
            <pc:docMk/>
            <pc:sldMk cId="1338168611" sldId="725"/>
            <ac:spMk id="3" creationId="{E95F3871-65B4-452A-AE0B-E6A0FD45F424}"/>
          </ac:spMkLst>
        </pc:spChg>
      </pc:sldChg>
      <pc:sldChg chg="modSp mod">
        <pc:chgData name="Marie Rørdam Fenger" userId="8f2e47bd-6421-4c9b-b045-d5560885e222" providerId="ADAL" clId="{B48F8C38-9AE6-417E-BC46-82B99D18ED4E}" dt="2022-08-15T14:30:37.149" v="1189" actId="27636"/>
        <pc:sldMkLst>
          <pc:docMk/>
          <pc:sldMk cId="4184441375" sldId="726"/>
        </pc:sldMkLst>
        <pc:spChg chg="mod">
          <ac:chgData name="Marie Rørdam Fenger" userId="8f2e47bd-6421-4c9b-b045-d5560885e222" providerId="ADAL" clId="{B48F8C38-9AE6-417E-BC46-82B99D18ED4E}" dt="2022-08-15T14:30:37.149" v="1189" actId="27636"/>
          <ac:spMkLst>
            <pc:docMk/>
            <pc:sldMk cId="4184441375" sldId="726"/>
            <ac:spMk id="3" creationId="{E95F3871-65B4-452A-AE0B-E6A0FD45F424}"/>
          </ac:spMkLst>
        </pc:spChg>
      </pc:sldChg>
      <pc:sldChg chg="modSp mod">
        <pc:chgData name="Marie Rørdam Fenger" userId="8f2e47bd-6421-4c9b-b045-d5560885e222" providerId="ADAL" clId="{B48F8C38-9AE6-417E-BC46-82B99D18ED4E}" dt="2022-08-15T14:32:49.922" v="1203" actId="20577"/>
        <pc:sldMkLst>
          <pc:docMk/>
          <pc:sldMk cId="618839264" sldId="727"/>
        </pc:sldMkLst>
        <pc:spChg chg="mod">
          <ac:chgData name="Marie Rørdam Fenger" userId="8f2e47bd-6421-4c9b-b045-d5560885e222" providerId="ADAL" clId="{B48F8C38-9AE6-417E-BC46-82B99D18ED4E}" dt="2022-08-15T14:32:49.922" v="1203" actId="20577"/>
          <ac:spMkLst>
            <pc:docMk/>
            <pc:sldMk cId="618839264" sldId="727"/>
            <ac:spMk id="3" creationId="{E95F3871-65B4-452A-AE0B-E6A0FD45F424}"/>
          </ac:spMkLst>
        </pc:spChg>
      </pc:sldChg>
      <pc:sldChg chg="modSp mod">
        <pc:chgData name="Marie Rørdam Fenger" userId="8f2e47bd-6421-4c9b-b045-d5560885e222" providerId="ADAL" clId="{B48F8C38-9AE6-417E-BC46-82B99D18ED4E}" dt="2022-08-15T14:33:11.744" v="1206" actId="20577"/>
        <pc:sldMkLst>
          <pc:docMk/>
          <pc:sldMk cId="2043894647" sldId="728"/>
        </pc:sldMkLst>
        <pc:spChg chg="mod">
          <ac:chgData name="Marie Rørdam Fenger" userId="8f2e47bd-6421-4c9b-b045-d5560885e222" providerId="ADAL" clId="{B48F8C38-9AE6-417E-BC46-82B99D18ED4E}" dt="2022-08-15T14:33:11.744" v="1206" actId="20577"/>
          <ac:spMkLst>
            <pc:docMk/>
            <pc:sldMk cId="2043894647" sldId="728"/>
            <ac:spMk id="3" creationId="{E95F3871-65B4-452A-AE0B-E6A0FD45F424}"/>
          </ac:spMkLst>
        </pc:spChg>
      </pc:sldChg>
    </pc:docChg>
  </pc:docChgLst>
  <pc:docChgLst>
    <pc:chgData clId="Web-{3EAAE79B-8072-52F0-1E64-E46A7B1A6BE0}"/>
    <pc:docChg chg="modSld">
      <pc:chgData name="" userId="" providerId="" clId="Web-{3EAAE79B-8072-52F0-1E64-E46A7B1A6BE0}" dt="2022-08-16T19:15:47.495" v="1" actId="20577"/>
      <pc:docMkLst>
        <pc:docMk/>
      </pc:docMkLst>
      <pc:sldChg chg="modSp">
        <pc:chgData name="" userId="" providerId="" clId="Web-{3EAAE79B-8072-52F0-1E64-E46A7B1A6BE0}" dt="2022-08-16T19:15:47.495" v="1" actId="20577"/>
        <pc:sldMkLst>
          <pc:docMk/>
          <pc:sldMk cId="3522043477" sldId="256"/>
        </pc:sldMkLst>
        <pc:spChg chg="mod">
          <ac:chgData name="" userId="" providerId="" clId="Web-{3EAAE79B-8072-52F0-1E64-E46A7B1A6BE0}" dt="2022-08-16T19:15:47.495" v="1" actId="20577"/>
          <ac:spMkLst>
            <pc:docMk/>
            <pc:sldMk cId="3522043477" sldId="256"/>
            <ac:spMk id="2" creationId="{C67CCAA5-9044-4D2E-BAA0-1A94543D5865}"/>
          </ac:spMkLst>
        </pc:spChg>
      </pc:sldChg>
    </pc:docChg>
  </pc:docChgLst>
  <pc:docChgLst>
    <pc:chgData name="Marie Rørdam Fenger" userId="S::marof@aarhus.dk::8f2e47bd-6421-4c9b-b045-d5560885e222" providerId="AD" clId="Web-{4D7AC7A2-317F-2E60-A2BE-F808DDA4B0C9}"/>
    <pc:docChg chg="modSld">
      <pc:chgData name="Marie Rørdam Fenger" userId="S::marof@aarhus.dk::8f2e47bd-6421-4c9b-b045-d5560885e222" providerId="AD" clId="Web-{4D7AC7A2-317F-2E60-A2BE-F808DDA4B0C9}" dt="2022-08-12T13:06:30.492" v="1" actId="20577"/>
      <pc:docMkLst>
        <pc:docMk/>
      </pc:docMkLst>
      <pc:sldChg chg="modSp">
        <pc:chgData name="Marie Rørdam Fenger" userId="S::marof@aarhus.dk::8f2e47bd-6421-4c9b-b045-d5560885e222" providerId="AD" clId="Web-{4D7AC7A2-317F-2E60-A2BE-F808DDA4B0C9}" dt="2022-08-12T13:06:30.492" v="1" actId="20577"/>
        <pc:sldMkLst>
          <pc:docMk/>
          <pc:sldMk cId="1901609459" sldId="680"/>
        </pc:sldMkLst>
        <pc:spChg chg="mod">
          <ac:chgData name="Marie Rørdam Fenger" userId="S::marof@aarhus.dk::8f2e47bd-6421-4c9b-b045-d5560885e222" providerId="AD" clId="Web-{4D7AC7A2-317F-2E60-A2BE-F808DDA4B0C9}" dt="2022-08-12T13:06:30.492" v="1" actId="20577"/>
          <ac:spMkLst>
            <pc:docMk/>
            <pc:sldMk cId="1901609459" sldId="680"/>
            <ac:spMk id="2" creationId="{D5C5879A-5D0A-417B-99FE-3F5344110100}"/>
          </ac:spMkLst>
        </pc:spChg>
      </pc:sldChg>
    </pc:docChg>
  </pc:docChgLst>
  <pc:docChgLst>
    <pc:chgData name="Line Gerstrand" userId="e234aec6-1af7-4591-8433-613d83c7453c" providerId="ADAL" clId="{DE00088F-3D37-436A-BE8F-6AAFAE43F149}"/>
    <pc:docChg chg="custSel addSld delSld modSld sldOrd addMainMaster modMainMaster">
      <pc:chgData name="Line Gerstrand" userId="e234aec6-1af7-4591-8433-613d83c7453c" providerId="ADAL" clId="{DE00088F-3D37-436A-BE8F-6AAFAE43F149}" dt="2022-08-16T12:27:17.106" v="4297" actId="14100"/>
      <pc:docMkLst>
        <pc:docMk/>
      </pc:docMkLst>
      <pc:sldChg chg="modSp mod">
        <pc:chgData name="Line Gerstrand" userId="e234aec6-1af7-4591-8433-613d83c7453c" providerId="ADAL" clId="{DE00088F-3D37-436A-BE8F-6AAFAE43F149}" dt="2022-08-16T12:08:17.472" v="3094" actId="207"/>
        <pc:sldMkLst>
          <pc:docMk/>
          <pc:sldMk cId="3522043477" sldId="256"/>
        </pc:sldMkLst>
        <pc:spChg chg="mod">
          <ac:chgData name="Line Gerstrand" userId="e234aec6-1af7-4591-8433-613d83c7453c" providerId="ADAL" clId="{DE00088F-3D37-436A-BE8F-6AAFAE43F149}" dt="2022-08-16T12:08:17.472" v="3094" actId="207"/>
          <ac:spMkLst>
            <pc:docMk/>
            <pc:sldMk cId="3522043477" sldId="256"/>
            <ac:spMk id="2" creationId="{C67CCAA5-9044-4D2E-BAA0-1A94543D5865}"/>
          </ac:spMkLst>
        </pc:spChg>
      </pc:sldChg>
      <pc:sldChg chg="del">
        <pc:chgData name="Line Gerstrand" userId="e234aec6-1af7-4591-8433-613d83c7453c" providerId="ADAL" clId="{DE00088F-3D37-436A-BE8F-6AAFAE43F149}" dt="2022-08-05T11:06:54.789" v="2832" actId="47"/>
        <pc:sldMkLst>
          <pc:docMk/>
          <pc:sldMk cId="3606739296" sldId="265"/>
        </pc:sldMkLst>
      </pc:sldChg>
      <pc:sldChg chg="del">
        <pc:chgData name="Line Gerstrand" userId="e234aec6-1af7-4591-8433-613d83c7453c" providerId="ADAL" clId="{DE00088F-3D37-436A-BE8F-6AAFAE43F149}" dt="2022-08-05T11:06:56.420" v="2834" actId="47"/>
        <pc:sldMkLst>
          <pc:docMk/>
          <pc:sldMk cId="3071545210" sldId="266"/>
        </pc:sldMkLst>
      </pc:sldChg>
      <pc:sldChg chg="ord">
        <pc:chgData name="Line Gerstrand" userId="e234aec6-1af7-4591-8433-613d83c7453c" providerId="ADAL" clId="{DE00088F-3D37-436A-BE8F-6AAFAE43F149}" dt="2022-08-16T12:18:34.786" v="3358"/>
        <pc:sldMkLst>
          <pc:docMk/>
          <pc:sldMk cId="2169571978" sldId="269"/>
        </pc:sldMkLst>
      </pc:sldChg>
      <pc:sldChg chg="del">
        <pc:chgData name="Line Gerstrand" userId="e234aec6-1af7-4591-8433-613d83c7453c" providerId="ADAL" clId="{DE00088F-3D37-436A-BE8F-6AAFAE43F149}" dt="2022-08-05T12:28:54.180" v="3026" actId="47"/>
        <pc:sldMkLst>
          <pc:docMk/>
          <pc:sldMk cId="2158468484" sldId="276"/>
        </pc:sldMkLst>
      </pc:sldChg>
      <pc:sldChg chg="del">
        <pc:chgData name="Line Gerstrand" userId="e234aec6-1af7-4591-8433-613d83c7453c" providerId="ADAL" clId="{DE00088F-3D37-436A-BE8F-6AAFAE43F149}" dt="2022-08-05T12:30:06.417" v="3035" actId="47"/>
        <pc:sldMkLst>
          <pc:docMk/>
          <pc:sldMk cId="2110420510" sldId="278"/>
        </pc:sldMkLst>
      </pc:sldChg>
      <pc:sldChg chg="del">
        <pc:chgData name="Line Gerstrand" userId="e234aec6-1af7-4591-8433-613d83c7453c" providerId="ADAL" clId="{DE00088F-3D37-436A-BE8F-6AAFAE43F149}" dt="2022-08-05T11:06:57.248" v="2835" actId="47"/>
        <pc:sldMkLst>
          <pc:docMk/>
          <pc:sldMk cId="127968099" sldId="290"/>
        </pc:sldMkLst>
      </pc:sldChg>
      <pc:sldChg chg="del">
        <pc:chgData name="Line Gerstrand" userId="e234aec6-1af7-4591-8433-613d83c7453c" providerId="ADAL" clId="{DE00088F-3D37-436A-BE8F-6AAFAE43F149}" dt="2022-08-05T11:06:55.613" v="2833" actId="47"/>
        <pc:sldMkLst>
          <pc:docMk/>
          <pc:sldMk cId="3621771080" sldId="296"/>
        </pc:sldMkLst>
      </pc:sldChg>
      <pc:sldChg chg="del">
        <pc:chgData name="Line Gerstrand" userId="e234aec6-1af7-4591-8433-613d83c7453c" providerId="ADAL" clId="{DE00088F-3D37-436A-BE8F-6AAFAE43F149}" dt="2022-08-05T12:30:06.417" v="3035" actId="47"/>
        <pc:sldMkLst>
          <pc:docMk/>
          <pc:sldMk cId="1161157036" sldId="297"/>
        </pc:sldMkLst>
      </pc:sldChg>
      <pc:sldChg chg="del">
        <pc:chgData name="Line Gerstrand" userId="e234aec6-1af7-4591-8433-613d83c7453c" providerId="ADAL" clId="{DE00088F-3D37-436A-BE8F-6AAFAE43F149}" dt="2022-08-05T12:30:06.417" v="3035" actId="47"/>
        <pc:sldMkLst>
          <pc:docMk/>
          <pc:sldMk cId="3131151001" sldId="299"/>
        </pc:sldMkLst>
      </pc:sldChg>
      <pc:sldChg chg="del">
        <pc:chgData name="Line Gerstrand" userId="e234aec6-1af7-4591-8433-613d83c7453c" providerId="ADAL" clId="{DE00088F-3D37-436A-BE8F-6AAFAE43F149}" dt="2022-08-05T12:30:06.417" v="3035" actId="47"/>
        <pc:sldMkLst>
          <pc:docMk/>
          <pc:sldMk cId="693729369" sldId="300"/>
        </pc:sldMkLst>
      </pc:sldChg>
      <pc:sldChg chg="del">
        <pc:chgData name="Line Gerstrand" userId="e234aec6-1af7-4591-8433-613d83c7453c" providerId="ADAL" clId="{DE00088F-3D37-436A-BE8F-6AAFAE43F149}" dt="2022-08-05T12:30:06.417" v="3035" actId="47"/>
        <pc:sldMkLst>
          <pc:docMk/>
          <pc:sldMk cId="102957096" sldId="301"/>
        </pc:sldMkLst>
      </pc:sldChg>
      <pc:sldChg chg="del">
        <pc:chgData name="Line Gerstrand" userId="e234aec6-1af7-4591-8433-613d83c7453c" providerId="ADAL" clId="{DE00088F-3D37-436A-BE8F-6AAFAE43F149}" dt="2022-08-05T12:30:06.417" v="3035" actId="47"/>
        <pc:sldMkLst>
          <pc:docMk/>
          <pc:sldMk cId="48892533" sldId="302"/>
        </pc:sldMkLst>
      </pc:sldChg>
      <pc:sldChg chg="del">
        <pc:chgData name="Line Gerstrand" userId="e234aec6-1af7-4591-8433-613d83c7453c" providerId="ADAL" clId="{DE00088F-3D37-436A-BE8F-6AAFAE43F149}" dt="2022-08-05T12:30:06.417" v="3035" actId="47"/>
        <pc:sldMkLst>
          <pc:docMk/>
          <pc:sldMk cId="2073673139" sldId="303"/>
        </pc:sldMkLst>
      </pc:sldChg>
      <pc:sldChg chg="del">
        <pc:chgData name="Line Gerstrand" userId="e234aec6-1af7-4591-8433-613d83c7453c" providerId="ADAL" clId="{DE00088F-3D37-436A-BE8F-6AAFAE43F149}" dt="2022-08-05T12:30:06.417" v="3035" actId="47"/>
        <pc:sldMkLst>
          <pc:docMk/>
          <pc:sldMk cId="2588314684" sldId="304"/>
        </pc:sldMkLst>
      </pc:sldChg>
      <pc:sldChg chg="del">
        <pc:chgData name="Line Gerstrand" userId="e234aec6-1af7-4591-8433-613d83c7453c" providerId="ADAL" clId="{DE00088F-3D37-436A-BE8F-6AAFAE43F149}" dt="2022-08-05T12:30:06.417" v="3035" actId="47"/>
        <pc:sldMkLst>
          <pc:docMk/>
          <pc:sldMk cId="3554738898" sldId="305"/>
        </pc:sldMkLst>
      </pc:sldChg>
      <pc:sldChg chg="del">
        <pc:chgData name="Line Gerstrand" userId="e234aec6-1af7-4591-8433-613d83c7453c" providerId="ADAL" clId="{DE00088F-3D37-436A-BE8F-6AAFAE43F149}" dt="2022-08-05T12:30:06.417" v="3035" actId="47"/>
        <pc:sldMkLst>
          <pc:docMk/>
          <pc:sldMk cId="2766791263" sldId="306"/>
        </pc:sldMkLst>
      </pc:sldChg>
      <pc:sldChg chg="del">
        <pc:chgData name="Line Gerstrand" userId="e234aec6-1af7-4591-8433-613d83c7453c" providerId="ADAL" clId="{DE00088F-3D37-436A-BE8F-6AAFAE43F149}" dt="2022-08-05T12:30:06.417" v="3035" actId="47"/>
        <pc:sldMkLst>
          <pc:docMk/>
          <pc:sldMk cId="2175584300" sldId="308"/>
        </pc:sldMkLst>
      </pc:sldChg>
      <pc:sldChg chg="del">
        <pc:chgData name="Line Gerstrand" userId="e234aec6-1af7-4591-8433-613d83c7453c" providerId="ADAL" clId="{DE00088F-3D37-436A-BE8F-6AAFAE43F149}" dt="2022-08-05T12:30:06.417" v="3035" actId="47"/>
        <pc:sldMkLst>
          <pc:docMk/>
          <pc:sldMk cId="1225385477" sldId="309"/>
        </pc:sldMkLst>
      </pc:sldChg>
      <pc:sldChg chg="del">
        <pc:chgData name="Line Gerstrand" userId="e234aec6-1af7-4591-8433-613d83c7453c" providerId="ADAL" clId="{DE00088F-3D37-436A-BE8F-6AAFAE43F149}" dt="2022-08-05T12:30:06.417" v="3035" actId="47"/>
        <pc:sldMkLst>
          <pc:docMk/>
          <pc:sldMk cId="614179835" sldId="310"/>
        </pc:sldMkLst>
      </pc:sldChg>
      <pc:sldChg chg="del">
        <pc:chgData name="Line Gerstrand" userId="e234aec6-1af7-4591-8433-613d83c7453c" providerId="ADAL" clId="{DE00088F-3D37-436A-BE8F-6AAFAE43F149}" dt="2022-08-05T12:30:06.417" v="3035" actId="47"/>
        <pc:sldMkLst>
          <pc:docMk/>
          <pc:sldMk cId="2666750612" sldId="311"/>
        </pc:sldMkLst>
      </pc:sldChg>
      <pc:sldChg chg="del">
        <pc:chgData name="Line Gerstrand" userId="e234aec6-1af7-4591-8433-613d83c7453c" providerId="ADAL" clId="{DE00088F-3D37-436A-BE8F-6AAFAE43F149}" dt="2022-08-05T12:30:06.417" v="3035" actId="47"/>
        <pc:sldMkLst>
          <pc:docMk/>
          <pc:sldMk cId="3024188910" sldId="312"/>
        </pc:sldMkLst>
      </pc:sldChg>
      <pc:sldChg chg="del">
        <pc:chgData name="Line Gerstrand" userId="e234aec6-1af7-4591-8433-613d83c7453c" providerId="ADAL" clId="{DE00088F-3D37-436A-BE8F-6AAFAE43F149}" dt="2022-08-05T12:30:06.417" v="3035" actId="47"/>
        <pc:sldMkLst>
          <pc:docMk/>
          <pc:sldMk cId="3135072879" sldId="314"/>
        </pc:sldMkLst>
      </pc:sldChg>
      <pc:sldChg chg="modSp mod">
        <pc:chgData name="Line Gerstrand" userId="e234aec6-1af7-4591-8433-613d83c7453c" providerId="ADAL" clId="{DE00088F-3D37-436A-BE8F-6AAFAE43F149}" dt="2022-08-05T09:57:23.657" v="1765" actId="20577"/>
        <pc:sldMkLst>
          <pc:docMk/>
          <pc:sldMk cId="3980527441" sldId="678"/>
        </pc:sldMkLst>
        <pc:spChg chg="mod">
          <ac:chgData name="Line Gerstrand" userId="e234aec6-1af7-4591-8433-613d83c7453c" providerId="ADAL" clId="{DE00088F-3D37-436A-BE8F-6AAFAE43F149}" dt="2022-08-05T09:57:23.657" v="1765" actId="20577"/>
          <ac:spMkLst>
            <pc:docMk/>
            <pc:sldMk cId="3980527441" sldId="678"/>
            <ac:spMk id="3" creationId="{898F55D0-ABBB-424C-B218-1EACAA11427C}"/>
          </ac:spMkLst>
        </pc:spChg>
      </pc:sldChg>
      <pc:sldChg chg="add del">
        <pc:chgData name="Line Gerstrand" userId="e234aec6-1af7-4591-8433-613d83c7453c" providerId="ADAL" clId="{DE00088F-3D37-436A-BE8F-6AAFAE43F149}" dt="2022-08-05T12:28:24.762" v="3023"/>
        <pc:sldMkLst>
          <pc:docMk/>
          <pc:sldMk cId="1248161450" sldId="679"/>
        </pc:sldMkLst>
      </pc:sldChg>
      <pc:sldChg chg="modSp mod">
        <pc:chgData name="Line Gerstrand" userId="e234aec6-1af7-4591-8433-613d83c7453c" providerId="ADAL" clId="{DE00088F-3D37-436A-BE8F-6AAFAE43F149}" dt="2022-08-05T10:14:30.143" v="2827" actId="20577"/>
        <pc:sldMkLst>
          <pc:docMk/>
          <pc:sldMk cId="1901609459" sldId="680"/>
        </pc:sldMkLst>
        <pc:spChg chg="mod">
          <ac:chgData name="Line Gerstrand" userId="e234aec6-1af7-4591-8433-613d83c7453c" providerId="ADAL" clId="{DE00088F-3D37-436A-BE8F-6AAFAE43F149}" dt="2022-08-05T10:07:22.006" v="1926"/>
          <ac:spMkLst>
            <pc:docMk/>
            <pc:sldMk cId="1901609459" sldId="680"/>
            <ac:spMk id="2" creationId="{D5C5879A-5D0A-417B-99FE-3F5344110100}"/>
          </ac:spMkLst>
        </pc:spChg>
        <pc:spChg chg="mod">
          <ac:chgData name="Line Gerstrand" userId="e234aec6-1af7-4591-8433-613d83c7453c" providerId="ADAL" clId="{DE00088F-3D37-436A-BE8F-6AAFAE43F149}" dt="2022-08-05T10:14:30.143" v="2827" actId="20577"/>
          <ac:spMkLst>
            <pc:docMk/>
            <pc:sldMk cId="1901609459" sldId="680"/>
            <ac:spMk id="3" creationId="{C69CFABE-E25B-4295-96A6-9697C04C7141}"/>
          </ac:spMkLst>
        </pc:spChg>
      </pc:sldChg>
      <pc:sldChg chg="add del">
        <pc:chgData name="Line Gerstrand" userId="e234aec6-1af7-4591-8433-613d83c7453c" providerId="ADAL" clId="{DE00088F-3D37-436A-BE8F-6AAFAE43F149}" dt="2022-08-05T12:28:24.762" v="3023"/>
        <pc:sldMkLst>
          <pc:docMk/>
          <pc:sldMk cId="571442245" sldId="681"/>
        </pc:sldMkLst>
      </pc:sldChg>
      <pc:sldChg chg="del">
        <pc:chgData name="Line Gerstrand" userId="e234aec6-1af7-4591-8433-613d83c7453c" providerId="ADAL" clId="{DE00088F-3D37-436A-BE8F-6AAFAE43F149}" dt="2022-08-05T11:06:53.976" v="2831" actId="47"/>
        <pc:sldMkLst>
          <pc:docMk/>
          <pc:sldMk cId="484841917" sldId="682"/>
        </pc:sldMkLst>
      </pc:sldChg>
      <pc:sldChg chg="modSp del mod">
        <pc:chgData name="Line Gerstrand" userId="e234aec6-1af7-4591-8433-613d83c7453c" providerId="ADAL" clId="{DE00088F-3D37-436A-BE8F-6AAFAE43F149}" dt="2022-08-05T12:28:02.213" v="3021" actId="47"/>
        <pc:sldMkLst>
          <pc:docMk/>
          <pc:sldMk cId="2187801586" sldId="683"/>
        </pc:sldMkLst>
        <pc:spChg chg="mod">
          <ac:chgData name="Line Gerstrand" userId="e234aec6-1af7-4591-8433-613d83c7453c" providerId="ADAL" clId="{DE00088F-3D37-436A-BE8F-6AAFAE43F149}" dt="2022-08-05T12:26:54.800" v="3020" actId="20577"/>
          <ac:spMkLst>
            <pc:docMk/>
            <pc:sldMk cId="2187801586" sldId="683"/>
            <ac:spMk id="3" creationId="{969C3BDE-54C6-4BFA-BCCE-C34ADA2D2A16}"/>
          </ac:spMkLst>
        </pc:spChg>
      </pc:sldChg>
      <pc:sldChg chg="del">
        <pc:chgData name="Line Gerstrand" userId="e234aec6-1af7-4591-8433-613d83c7453c" providerId="ADAL" clId="{DE00088F-3D37-436A-BE8F-6AAFAE43F149}" dt="2022-08-05T12:30:06.417" v="3035" actId="47"/>
        <pc:sldMkLst>
          <pc:docMk/>
          <pc:sldMk cId="2952448317" sldId="684"/>
        </pc:sldMkLst>
      </pc:sldChg>
      <pc:sldChg chg="del">
        <pc:chgData name="Line Gerstrand" userId="e234aec6-1af7-4591-8433-613d83c7453c" providerId="ADAL" clId="{DE00088F-3D37-436A-BE8F-6AAFAE43F149}" dt="2022-08-05T12:30:06.417" v="3035" actId="47"/>
        <pc:sldMkLst>
          <pc:docMk/>
          <pc:sldMk cId="182919894" sldId="685"/>
        </pc:sldMkLst>
      </pc:sldChg>
      <pc:sldChg chg="modSp mod">
        <pc:chgData name="Line Gerstrand" userId="e234aec6-1af7-4591-8433-613d83c7453c" providerId="ADAL" clId="{DE00088F-3D37-436A-BE8F-6AAFAE43F149}" dt="2022-08-16T12:18:01.087" v="3356" actId="20577"/>
        <pc:sldMkLst>
          <pc:docMk/>
          <pc:sldMk cId="3657311638" sldId="689"/>
        </pc:sldMkLst>
        <pc:spChg chg="mod">
          <ac:chgData name="Line Gerstrand" userId="e234aec6-1af7-4591-8433-613d83c7453c" providerId="ADAL" clId="{DE00088F-3D37-436A-BE8F-6AAFAE43F149}" dt="2022-08-16T12:18:01.087" v="3356" actId="20577"/>
          <ac:spMkLst>
            <pc:docMk/>
            <pc:sldMk cId="3657311638" sldId="689"/>
            <ac:spMk id="3" creationId="{C79A0B05-2BA5-4108-8DCE-95452BBCC496}"/>
          </ac:spMkLst>
        </pc:spChg>
      </pc:sldChg>
      <pc:sldChg chg="modSp mod">
        <pc:chgData name="Line Gerstrand" userId="e234aec6-1af7-4591-8433-613d83c7453c" providerId="ADAL" clId="{DE00088F-3D37-436A-BE8F-6AAFAE43F149}" dt="2022-08-05T09:49:17.111" v="1578" actId="1076"/>
        <pc:sldMkLst>
          <pc:docMk/>
          <pc:sldMk cId="3701660825" sldId="692"/>
        </pc:sldMkLst>
        <pc:spChg chg="mod">
          <ac:chgData name="Line Gerstrand" userId="e234aec6-1af7-4591-8433-613d83c7453c" providerId="ADAL" clId="{DE00088F-3D37-436A-BE8F-6AAFAE43F149}" dt="2022-08-05T09:49:17.111" v="1578" actId="1076"/>
          <ac:spMkLst>
            <pc:docMk/>
            <pc:sldMk cId="3701660825" sldId="692"/>
            <ac:spMk id="3" creationId="{C79A0B05-2BA5-4108-8DCE-95452BBCC496}"/>
          </ac:spMkLst>
        </pc:spChg>
      </pc:sldChg>
      <pc:sldChg chg="modSp mod">
        <pc:chgData name="Line Gerstrand" userId="e234aec6-1af7-4591-8433-613d83c7453c" providerId="ADAL" clId="{DE00088F-3D37-436A-BE8F-6AAFAE43F149}" dt="2022-08-05T12:29:42.093" v="3034" actId="20577"/>
        <pc:sldMkLst>
          <pc:docMk/>
          <pc:sldMk cId="3977692743" sldId="693"/>
        </pc:sldMkLst>
        <pc:spChg chg="mod">
          <ac:chgData name="Line Gerstrand" userId="e234aec6-1af7-4591-8433-613d83c7453c" providerId="ADAL" clId="{DE00088F-3D37-436A-BE8F-6AAFAE43F149}" dt="2022-08-05T12:29:42.093" v="3034" actId="20577"/>
          <ac:spMkLst>
            <pc:docMk/>
            <pc:sldMk cId="3977692743" sldId="693"/>
            <ac:spMk id="15" creationId="{6D171182-679B-41FA-8252-F920A4301E60}"/>
          </ac:spMkLst>
        </pc:spChg>
      </pc:sldChg>
      <pc:sldChg chg="del">
        <pc:chgData name="Line Gerstrand" userId="e234aec6-1af7-4591-8433-613d83c7453c" providerId="ADAL" clId="{DE00088F-3D37-436A-BE8F-6AAFAE43F149}" dt="2022-08-05T12:30:06.417" v="3035" actId="47"/>
        <pc:sldMkLst>
          <pc:docMk/>
          <pc:sldMk cId="1650956869" sldId="694"/>
        </pc:sldMkLst>
      </pc:sldChg>
      <pc:sldChg chg="add">
        <pc:chgData name="Line Gerstrand" userId="e234aec6-1af7-4591-8433-613d83c7453c" providerId="ADAL" clId="{DE00088F-3D37-436A-BE8F-6AAFAE43F149}" dt="2022-08-05T11:06:45.179" v="2828"/>
        <pc:sldMkLst>
          <pc:docMk/>
          <pc:sldMk cId="312365345" sldId="695"/>
        </pc:sldMkLst>
      </pc:sldChg>
      <pc:sldChg chg="del">
        <pc:chgData name="Line Gerstrand" userId="e234aec6-1af7-4591-8433-613d83c7453c" providerId="ADAL" clId="{DE00088F-3D37-436A-BE8F-6AAFAE43F149}" dt="2022-08-05T09:55:06.555" v="1581" actId="47"/>
        <pc:sldMkLst>
          <pc:docMk/>
          <pc:sldMk cId="2030321530" sldId="695"/>
        </pc:sldMkLst>
      </pc:sldChg>
      <pc:sldChg chg="add">
        <pc:chgData name="Line Gerstrand" userId="e234aec6-1af7-4591-8433-613d83c7453c" providerId="ADAL" clId="{DE00088F-3D37-436A-BE8F-6AAFAE43F149}" dt="2022-08-05T11:06:45.179" v="2828"/>
        <pc:sldMkLst>
          <pc:docMk/>
          <pc:sldMk cId="1486017946" sldId="696"/>
        </pc:sldMkLst>
      </pc:sldChg>
      <pc:sldChg chg="del">
        <pc:chgData name="Line Gerstrand" userId="e234aec6-1af7-4591-8433-613d83c7453c" providerId="ADAL" clId="{DE00088F-3D37-436A-BE8F-6AAFAE43F149}" dt="2022-08-05T09:55:21.522" v="1582" actId="47"/>
        <pc:sldMkLst>
          <pc:docMk/>
          <pc:sldMk cId="2246257290" sldId="696"/>
        </pc:sldMkLst>
      </pc:sldChg>
      <pc:sldChg chg="modSp add del mod">
        <pc:chgData name="Line Gerstrand" userId="e234aec6-1af7-4591-8433-613d83c7453c" providerId="ADAL" clId="{DE00088F-3D37-436A-BE8F-6AAFAE43F149}" dt="2022-08-05T09:54:57.429" v="1580" actId="47"/>
        <pc:sldMkLst>
          <pc:docMk/>
          <pc:sldMk cId="96944851" sldId="697"/>
        </pc:sldMkLst>
        <pc:spChg chg="mod">
          <ac:chgData name="Line Gerstrand" userId="e234aec6-1af7-4591-8433-613d83c7453c" providerId="ADAL" clId="{DE00088F-3D37-436A-BE8F-6AAFAE43F149}" dt="2022-08-04T08:41:07.677" v="583" actId="20577"/>
          <ac:spMkLst>
            <pc:docMk/>
            <pc:sldMk cId="96944851" sldId="697"/>
            <ac:spMk id="2" creationId="{2F89CFC6-5A5B-44CB-AB55-0AE7DC661B7B}"/>
          </ac:spMkLst>
        </pc:spChg>
        <pc:spChg chg="mod">
          <ac:chgData name="Line Gerstrand" userId="e234aec6-1af7-4591-8433-613d83c7453c" providerId="ADAL" clId="{DE00088F-3D37-436A-BE8F-6AAFAE43F149}" dt="2022-08-05T09:54:23.087" v="1579" actId="21"/>
          <ac:spMkLst>
            <pc:docMk/>
            <pc:sldMk cId="96944851" sldId="697"/>
            <ac:spMk id="3" creationId="{C79A0B05-2BA5-4108-8DCE-95452BBCC496}"/>
          </ac:spMkLst>
        </pc:spChg>
      </pc:sldChg>
      <pc:sldChg chg="add">
        <pc:chgData name="Line Gerstrand" userId="e234aec6-1af7-4591-8433-613d83c7453c" providerId="ADAL" clId="{DE00088F-3D37-436A-BE8F-6AAFAE43F149}" dt="2022-08-05T11:06:45.179" v="2828"/>
        <pc:sldMkLst>
          <pc:docMk/>
          <pc:sldMk cId="318688639" sldId="715"/>
        </pc:sldMkLst>
      </pc:sldChg>
      <pc:sldChg chg="add">
        <pc:chgData name="Line Gerstrand" userId="e234aec6-1af7-4591-8433-613d83c7453c" providerId="ADAL" clId="{DE00088F-3D37-436A-BE8F-6AAFAE43F149}" dt="2022-08-05T11:06:45.179" v="2828"/>
        <pc:sldMkLst>
          <pc:docMk/>
          <pc:sldMk cId="3543301893" sldId="716"/>
        </pc:sldMkLst>
      </pc:sldChg>
      <pc:sldChg chg="add">
        <pc:chgData name="Line Gerstrand" userId="e234aec6-1af7-4591-8433-613d83c7453c" providerId="ADAL" clId="{DE00088F-3D37-436A-BE8F-6AAFAE43F149}" dt="2022-08-05T11:06:45.179" v="2828"/>
        <pc:sldMkLst>
          <pc:docMk/>
          <pc:sldMk cId="2516072850" sldId="717"/>
        </pc:sldMkLst>
      </pc:sldChg>
      <pc:sldChg chg="add">
        <pc:chgData name="Line Gerstrand" userId="e234aec6-1af7-4591-8433-613d83c7453c" providerId="ADAL" clId="{DE00088F-3D37-436A-BE8F-6AAFAE43F149}" dt="2022-08-05T11:06:45.179" v="2828"/>
        <pc:sldMkLst>
          <pc:docMk/>
          <pc:sldMk cId="1322534257" sldId="718"/>
        </pc:sldMkLst>
      </pc:sldChg>
      <pc:sldChg chg="add">
        <pc:chgData name="Line Gerstrand" userId="e234aec6-1af7-4591-8433-613d83c7453c" providerId="ADAL" clId="{DE00088F-3D37-436A-BE8F-6AAFAE43F149}" dt="2022-08-05T11:06:45.179" v="2828"/>
        <pc:sldMkLst>
          <pc:docMk/>
          <pc:sldMk cId="1533437691" sldId="719"/>
        </pc:sldMkLst>
      </pc:sldChg>
      <pc:sldChg chg="modSp add mod">
        <pc:chgData name="Line Gerstrand" userId="e234aec6-1af7-4591-8433-613d83c7453c" providerId="ADAL" clId="{DE00088F-3D37-436A-BE8F-6AAFAE43F149}" dt="2022-08-16T12:12:06.513" v="3110" actId="2711"/>
        <pc:sldMkLst>
          <pc:docMk/>
          <pc:sldMk cId="2914861025" sldId="720"/>
        </pc:sldMkLst>
        <pc:spChg chg="mod">
          <ac:chgData name="Line Gerstrand" userId="e234aec6-1af7-4591-8433-613d83c7453c" providerId="ADAL" clId="{DE00088F-3D37-436A-BE8F-6AAFAE43F149}" dt="2022-08-16T12:12:06.513" v="3110" actId="2711"/>
          <ac:spMkLst>
            <pc:docMk/>
            <pc:sldMk cId="2914861025" sldId="720"/>
            <ac:spMk id="3" creationId="{10EE3769-B576-431B-88F4-C77C294AB5DB}"/>
          </ac:spMkLst>
        </pc:spChg>
      </pc:sldChg>
      <pc:sldChg chg="add mod modShow">
        <pc:chgData name="Line Gerstrand" userId="e234aec6-1af7-4591-8433-613d83c7453c" providerId="ADAL" clId="{DE00088F-3D37-436A-BE8F-6AAFAE43F149}" dt="2022-08-16T12:15:38.572" v="3111" actId="729"/>
        <pc:sldMkLst>
          <pc:docMk/>
          <pc:sldMk cId="2636925228" sldId="721"/>
        </pc:sldMkLst>
      </pc:sldChg>
      <pc:sldChg chg="add del">
        <pc:chgData name="Line Gerstrand" userId="e234aec6-1af7-4591-8433-613d83c7453c" providerId="ADAL" clId="{DE00088F-3D37-436A-BE8F-6AAFAE43F149}" dt="2022-08-05T12:28:24.762" v="3023"/>
        <pc:sldMkLst>
          <pc:docMk/>
          <pc:sldMk cId="4004042598" sldId="721"/>
        </pc:sldMkLst>
      </pc:sldChg>
      <pc:sldChg chg="add del">
        <pc:chgData name="Line Gerstrand" userId="e234aec6-1af7-4591-8433-613d83c7453c" providerId="ADAL" clId="{DE00088F-3D37-436A-BE8F-6AAFAE43F149}" dt="2022-08-05T12:28:24.762" v="3023"/>
        <pc:sldMkLst>
          <pc:docMk/>
          <pc:sldMk cId="505372631" sldId="722"/>
        </pc:sldMkLst>
      </pc:sldChg>
      <pc:sldChg chg="modSp add mod">
        <pc:chgData name="Line Gerstrand" userId="e234aec6-1af7-4591-8433-613d83c7453c" providerId="ADAL" clId="{DE00088F-3D37-436A-BE8F-6AAFAE43F149}" dt="2022-08-16T12:27:17.106" v="4297" actId="14100"/>
        <pc:sldMkLst>
          <pc:docMk/>
          <pc:sldMk cId="3554745408" sldId="722"/>
        </pc:sldMkLst>
        <pc:spChg chg="mod">
          <ac:chgData name="Line Gerstrand" userId="e234aec6-1af7-4591-8433-613d83c7453c" providerId="ADAL" clId="{DE00088F-3D37-436A-BE8F-6AAFAE43F149}" dt="2022-08-16T12:27:17.106" v="4297" actId="14100"/>
          <ac:spMkLst>
            <pc:docMk/>
            <pc:sldMk cId="3554745408" sldId="722"/>
            <ac:spMk id="3" creationId="{E95F3871-65B4-452A-AE0B-E6A0FD45F424}"/>
          </ac:spMkLst>
        </pc:spChg>
      </pc:sldChg>
      <pc:sldChg chg="add">
        <pc:chgData name="Line Gerstrand" userId="e234aec6-1af7-4591-8433-613d83c7453c" providerId="ADAL" clId="{DE00088F-3D37-436A-BE8F-6AAFAE43F149}" dt="2022-08-05T12:34:10.362" v="3039"/>
        <pc:sldMkLst>
          <pc:docMk/>
          <pc:sldMk cId="2981309750" sldId="723"/>
        </pc:sldMkLst>
      </pc:sldChg>
      <pc:sldChg chg="add del">
        <pc:chgData name="Line Gerstrand" userId="e234aec6-1af7-4591-8433-613d83c7453c" providerId="ADAL" clId="{DE00088F-3D37-436A-BE8F-6AAFAE43F149}" dt="2022-08-05T12:28:24.762" v="3023"/>
        <pc:sldMkLst>
          <pc:docMk/>
          <pc:sldMk cId="4069884202" sldId="723"/>
        </pc:sldMkLst>
      </pc:sldChg>
      <pc:sldChg chg="add del">
        <pc:chgData name="Line Gerstrand" userId="e234aec6-1af7-4591-8433-613d83c7453c" providerId="ADAL" clId="{DE00088F-3D37-436A-BE8F-6AAFAE43F149}" dt="2022-08-05T12:28:24.762" v="3023"/>
        <pc:sldMkLst>
          <pc:docMk/>
          <pc:sldMk cId="275362300" sldId="724"/>
        </pc:sldMkLst>
      </pc:sldChg>
      <pc:sldChg chg="add">
        <pc:chgData name="Line Gerstrand" userId="e234aec6-1af7-4591-8433-613d83c7453c" providerId="ADAL" clId="{DE00088F-3D37-436A-BE8F-6AAFAE43F149}" dt="2022-08-05T12:34:16.320" v="3041"/>
        <pc:sldMkLst>
          <pc:docMk/>
          <pc:sldMk cId="2189752555" sldId="724"/>
        </pc:sldMkLst>
      </pc:sldChg>
      <pc:sldChg chg="modSp add mod">
        <pc:chgData name="Line Gerstrand" userId="e234aec6-1af7-4591-8433-613d83c7453c" providerId="ADAL" clId="{DE00088F-3D37-436A-BE8F-6AAFAE43F149}" dt="2022-08-05T12:34:54.113" v="3083" actId="20577"/>
        <pc:sldMkLst>
          <pc:docMk/>
          <pc:sldMk cId="1338168611" sldId="725"/>
        </pc:sldMkLst>
        <pc:spChg chg="mod">
          <ac:chgData name="Line Gerstrand" userId="e234aec6-1af7-4591-8433-613d83c7453c" providerId="ADAL" clId="{DE00088F-3D37-436A-BE8F-6AAFAE43F149}" dt="2022-08-05T12:34:54.113" v="3083" actId="20577"/>
          <ac:spMkLst>
            <pc:docMk/>
            <pc:sldMk cId="1338168611" sldId="725"/>
            <ac:spMk id="3" creationId="{E95F3871-65B4-452A-AE0B-E6A0FD45F424}"/>
          </ac:spMkLst>
        </pc:spChg>
      </pc:sldChg>
      <pc:sldChg chg="add del">
        <pc:chgData name="Line Gerstrand" userId="e234aec6-1af7-4591-8433-613d83c7453c" providerId="ADAL" clId="{DE00088F-3D37-436A-BE8F-6AAFAE43F149}" dt="2022-08-05T12:28:24.762" v="3023"/>
        <pc:sldMkLst>
          <pc:docMk/>
          <pc:sldMk cId="1496659596" sldId="725"/>
        </pc:sldMkLst>
      </pc:sldChg>
      <pc:sldChg chg="add del">
        <pc:chgData name="Line Gerstrand" userId="e234aec6-1af7-4591-8433-613d83c7453c" providerId="ADAL" clId="{DE00088F-3D37-436A-BE8F-6AAFAE43F149}" dt="2022-08-05T12:28:24.762" v="3023"/>
        <pc:sldMkLst>
          <pc:docMk/>
          <pc:sldMk cId="2839861153" sldId="726"/>
        </pc:sldMkLst>
      </pc:sldChg>
      <pc:sldChg chg="add">
        <pc:chgData name="Line Gerstrand" userId="e234aec6-1af7-4591-8433-613d83c7453c" providerId="ADAL" clId="{DE00088F-3D37-436A-BE8F-6AAFAE43F149}" dt="2022-08-05T12:34:20.196" v="3045"/>
        <pc:sldMkLst>
          <pc:docMk/>
          <pc:sldMk cId="4184441375" sldId="726"/>
        </pc:sldMkLst>
      </pc:sldChg>
      <pc:sldChg chg="add">
        <pc:chgData name="Line Gerstrand" userId="e234aec6-1af7-4591-8433-613d83c7453c" providerId="ADAL" clId="{DE00088F-3D37-436A-BE8F-6AAFAE43F149}" dt="2022-08-05T12:34:22.179" v="3047"/>
        <pc:sldMkLst>
          <pc:docMk/>
          <pc:sldMk cId="618839264" sldId="727"/>
        </pc:sldMkLst>
      </pc:sldChg>
      <pc:sldChg chg="add">
        <pc:chgData name="Line Gerstrand" userId="e234aec6-1af7-4591-8433-613d83c7453c" providerId="ADAL" clId="{DE00088F-3D37-436A-BE8F-6AAFAE43F149}" dt="2022-08-05T12:34:23.742" v="3049"/>
        <pc:sldMkLst>
          <pc:docMk/>
          <pc:sldMk cId="2043894647" sldId="728"/>
        </pc:sldMkLst>
      </pc:sldChg>
      <pc:sldMasterChg chg="add addSldLayout">
        <pc:chgData name="Line Gerstrand" userId="e234aec6-1af7-4591-8433-613d83c7453c" providerId="ADAL" clId="{DE00088F-3D37-436A-BE8F-6AAFAE43F149}" dt="2022-08-05T12:34:08.625" v="3036" actId="27028"/>
        <pc:sldMasterMkLst>
          <pc:docMk/>
          <pc:sldMasterMk cId="2440841519" sldId="2147483648"/>
        </pc:sldMasterMkLst>
        <pc:sldLayoutChg chg="add">
          <pc:chgData name="Line Gerstrand" userId="e234aec6-1af7-4591-8433-613d83c7453c" providerId="ADAL" clId="{DE00088F-3D37-436A-BE8F-6AAFAE43F149}" dt="2022-08-05T12:34:08.625" v="3036" actId="27028"/>
          <pc:sldLayoutMkLst>
            <pc:docMk/>
            <pc:sldMasterMk cId="2440841519" sldId="2147483648"/>
            <pc:sldLayoutMk cId="1379609492" sldId="2147483650"/>
          </pc:sldLayoutMkLst>
        </pc:sldLayoutChg>
      </pc:sldMasterChg>
      <pc:sldMasterChg chg="replId modSldLayout">
        <pc:chgData name="Line Gerstrand" userId="e234aec6-1af7-4591-8433-613d83c7453c" providerId="ADAL" clId="{DE00088F-3D37-436A-BE8F-6AAFAE43F149}" dt="2022-08-05T12:34:08.625" v="3036" actId="27028"/>
        <pc:sldMasterMkLst>
          <pc:docMk/>
          <pc:sldMasterMk cId="1903182250" sldId="2147483676"/>
        </pc:sldMasterMkLst>
        <pc:sldLayoutChg chg="replId">
          <pc:chgData name="Line Gerstrand" userId="e234aec6-1af7-4591-8433-613d83c7453c" providerId="ADAL" clId="{DE00088F-3D37-436A-BE8F-6AAFAE43F149}" dt="2022-08-05T12:34:08.625" v="3036" actId="27028"/>
          <pc:sldLayoutMkLst>
            <pc:docMk/>
            <pc:sldMasterMk cId="1903182250" sldId="2147483676"/>
            <pc:sldLayoutMk cId="1746228973" sldId="2147483677"/>
          </pc:sldLayoutMkLst>
        </pc:sldLayoutChg>
      </pc:sldMasterChg>
    </pc:docChg>
  </pc:docChgLst>
  <pc:docChgLst>
    <pc:chgData name="Marie Rørdam Fenger" userId="S::marof@aarhus.dk::8f2e47bd-6421-4c9b-b045-d5560885e222" providerId="AD" clId="Web-{7A3657EC-B531-1C3E-0343-167D0247BA12}"/>
    <pc:docChg chg="modSld">
      <pc:chgData name="Marie Rørdam Fenger" userId="S::marof@aarhus.dk::8f2e47bd-6421-4c9b-b045-d5560885e222" providerId="AD" clId="Web-{7A3657EC-B531-1C3E-0343-167D0247BA12}" dt="2022-08-16T13:31:10.774" v="96" actId="20577"/>
      <pc:docMkLst>
        <pc:docMk/>
      </pc:docMkLst>
      <pc:sldChg chg="modNotes">
        <pc:chgData name="Marie Rørdam Fenger" userId="S::marof@aarhus.dk::8f2e47bd-6421-4c9b-b045-d5560885e222" providerId="AD" clId="Web-{7A3657EC-B531-1C3E-0343-167D0247BA12}" dt="2022-08-16T13:24:51.074" v="88"/>
        <pc:sldMkLst>
          <pc:docMk/>
          <pc:sldMk cId="2169571978" sldId="269"/>
        </pc:sldMkLst>
      </pc:sldChg>
      <pc:sldChg chg="modNotes">
        <pc:chgData name="Marie Rørdam Fenger" userId="S::marof@aarhus.dk::8f2e47bd-6421-4c9b-b045-d5560885e222" providerId="AD" clId="Web-{7A3657EC-B531-1C3E-0343-167D0247BA12}" dt="2022-08-16T13:23:58.713" v="79"/>
        <pc:sldMkLst>
          <pc:docMk/>
          <pc:sldMk cId="312365345" sldId="695"/>
        </pc:sldMkLst>
      </pc:sldChg>
      <pc:sldChg chg="modNotes">
        <pc:chgData name="Marie Rørdam Fenger" userId="S::marof@aarhus.dk::8f2e47bd-6421-4c9b-b045-d5560885e222" providerId="AD" clId="Web-{7A3657EC-B531-1C3E-0343-167D0247BA12}" dt="2022-08-16T13:24:01.791" v="80"/>
        <pc:sldMkLst>
          <pc:docMk/>
          <pc:sldMk cId="1486017946" sldId="696"/>
        </pc:sldMkLst>
      </pc:sldChg>
      <pc:sldChg chg="modNotes">
        <pc:chgData name="Marie Rørdam Fenger" userId="S::marof@aarhus.dk::8f2e47bd-6421-4c9b-b045-d5560885e222" providerId="AD" clId="Web-{7A3657EC-B531-1C3E-0343-167D0247BA12}" dt="2022-08-16T13:24:04.291" v="81"/>
        <pc:sldMkLst>
          <pc:docMk/>
          <pc:sldMk cId="318688639" sldId="715"/>
        </pc:sldMkLst>
      </pc:sldChg>
      <pc:sldChg chg="modNotes">
        <pc:chgData name="Marie Rørdam Fenger" userId="S::marof@aarhus.dk::8f2e47bd-6421-4c9b-b045-d5560885e222" providerId="AD" clId="Web-{7A3657EC-B531-1C3E-0343-167D0247BA12}" dt="2022-08-16T13:24:07.666" v="82"/>
        <pc:sldMkLst>
          <pc:docMk/>
          <pc:sldMk cId="3543301893" sldId="716"/>
        </pc:sldMkLst>
      </pc:sldChg>
      <pc:sldChg chg="modNotes">
        <pc:chgData name="Marie Rørdam Fenger" userId="S::marof@aarhus.dk::8f2e47bd-6421-4c9b-b045-d5560885e222" providerId="AD" clId="Web-{7A3657EC-B531-1C3E-0343-167D0247BA12}" dt="2022-08-16T13:24:16.620" v="83"/>
        <pc:sldMkLst>
          <pc:docMk/>
          <pc:sldMk cId="2516072850" sldId="717"/>
        </pc:sldMkLst>
      </pc:sldChg>
      <pc:sldChg chg="modNotes">
        <pc:chgData name="Marie Rørdam Fenger" userId="S::marof@aarhus.dk::8f2e47bd-6421-4c9b-b045-d5560885e222" providerId="AD" clId="Web-{7A3657EC-B531-1C3E-0343-167D0247BA12}" dt="2022-08-16T13:24:19.542" v="84"/>
        <pc:sldMkLst>
          <pc:docMk/>
          <pc:sldMk cId="1322534257" sldId="718"/>
        </pc:sldMkLst>
      </pc:sldChg>
      <pc:sldChg chg="modNotes">
        <pc:chgData name="Marie Rørdam Fenger" userId="S::marof@aarhus.dk::8f2e47bd-6421-4c9b-b045-d5560885e222" providerId="AD" clId="Web-{7A3657EC-B531-1C3E-0343-167D0247BA12}" dt="2022-08-16T13:24:23.917" v="85"/>
        <pc:sldMkLst>
          <pc:docMk/>
          <pc:sldMk cId="2914861025" sldId="720"/>
        </pc:sldMkLst>
      </pc:sldChg>
      <pc:sldChg chg="modSp">
        <pc:chgData name="Marie Rørdam Fenger" userId="S::marof@aarhus.dk::8f2e47bd-6421-4c9b-b045-d5560885e222" providerId="AD" clId="Web-{7A3657EC-B531-1C3E-0343-167D0247BA12}" dt="2022-08-16T13:31:10.774" v="96" actId="20577"/>
        <pc:sldMkLst>
          <pc:docMk/>
          <pc:sldMk cId="3554745408" sldId="722"/>
        </pc:sldMkLst>
        <pc:spChg chg="mod">
          <ac:chgData name="Marie Rørdam Fenger" userId="S::marof@aarhus.dk::8f2e47bd-6421-4c9b-b045-d5560885e222" providerId="AD" clId="Web-{7A3657EC-B531-1C3E-0343-167D0247BA12}" dt="2022-08-16T13:31:10.774" v="96" actId="20577"/>
          <ac:spMkLst>
            <pc:docMk/>
            <pc:sldMk cId="3554745408" sldId="722"/>
            <ac:spMk id="3" creationId="{E95F3871-65B4-452A-AE0B-E6A0FD45F424}"/>
          </ac:spMkLst>
        </pc:spChg>
      </pc:sldChg>
      <pc:sldChg chg="modSp">
        <pc:chgData name="Marie Rørdam Fenger" userId="S::marof@aarhus.dk::8f2e47bd-6421-4c9b-b045-d5560885e222" providerId="AD" clId="Web-{7A3657EC-B531-1C3E-0343-167D0247BA12}" dt="2022-08-16T13:26:23.685" v="89" actId="1076"/>
        <pc:sldMkLst>
          <pc:docMk/>
          <pc:sldMk cId="2043894647" sldId="728"/>
        </pc:sldMkLst>
        <pc:spChg chg="mod">
          <ac:chgData name="Marie Rørdam Fenger" userId="S::marof@aarhus.dk::8f2e47bd-6421-4c9b-b045-d5560885e222" providerId="AD" clId="Web-{7A3657EC-B531-1C3E-0343-167D0247BA12}" dt="2022-08-16T13:26:23.685" v="89" actId="1076"/>
          <ac:spMkLst>
            <pc:docMk/>
            <pc:sldMk cId="2043894647" sldId="728"/>
            <ac:spMk id="3" creationId="{E95F3871-65B4-452A-AE0B-E6A0FD45F424}"/>
          </ac:spMkLst>
        </pc:spChg>
      </pc:sldChg>
    </pc:docChg>
  </pc:docChgLst>
</pc:chgInfo>
</file>

<file path=ppt/comments/modernComment_2A6_ED420751.xml><?xml version="1.0" encoding="utf-8"?>
<p188:cmLst xmlns:a="http://schemas.openxmlformats.org/drawingml/2006/main" xmlns:r="http://schemas.openxmlformats.org/officeDocument/2006/relationships" xmlns:p188="http://schemas.microsoft.com/office/powerpoint/2018/8/main">
  <p188:cm id="{C03528A8-1206-4A0B-91E0-82E06856CCAF}" authorId="{C5EC6ADD-29C2-4F3C-9944-D13C7E3D67B9}" created="2022-08-15T10:42:51.017">
    <ac:txMkLst xmlns:ac="http://schemas.microsoft.com/office/drawing/2013/main/command">
      <pc:docMk xmlns:pc="http://schemas.microsoft.com/office/powerpoint/2013/main/command"/>
      <pc:sldMk xmlns:pc="http://schemas.microsoft.com/office/powerpoint/2013/main/command" cId="3980527441" sldId="678"/>
      <ac:spMk id="3" creationId="{898F55D0-ABBB-424C-B218-1EACAA11427C}"/>
      <ac:txMk cp="622" len="270">
        <ac:context len="934" hash="3092644235"/>
      </ac:txMk>
    </ac:txMkLst>
    <p188:pos x="10096500" y="2850515"/>
    <p188:txBody>
      <a:bodyPr/>
      <a:lstStyle/>
      <a:p>
        <a:r>
          <a:rPr lang="da-DK"/>
          <a:t>Er dette stadig relevant? Og er der andet, der skal med?</a:t>
        </a:r>
      </a:p>
    </p188:txBody>
  </p188:cm>
</p188:cmLst>
</file>

<file path=ppt/diagrams/_rels/data1.xml.rels><?xml version="1.0" encoding="UTF-8" standalone="yes"?>
<Relationships xmlns="http://schemas.openxmlformats.org/package/2006/relationships"><Relationship Id="rId3" Type="http://schemas.openxmlformats.org/officeDocument/2006/relationships/hyperlink" Target="https://aarhuskommune.sharepoint.com/sites/IntranetDocumentSite/Intranetdokumentbibliotek/Aarhuskompasset%20-%20Aarhus%20Kommunes%20nye%20forst%C3%A5elsesramme_Standardopl%C3%A6g%20hvorfor-hvad-hvordan_Maj%202021.pptx?web=1" TargetMode="External"/><Relationship Id="rId2" Type="http://schemas.microsoft.com/office/2007/relationships/hdphoto" Target="../media/hdphoto2.wdp"/><Relationship Id="rId1" Type="http://schemas.openxmlformats.org/officeDocument/2006/relationships/image" Target="../media/image22.png"/></Relationships>
</file>

<file path=ppt/diagrams/_rels/data2.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6B1068-5CBA-4636-AA95-9443FCE05A3A}"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652BB9BC-24B8-4756-B861-82848BDBFA5B}">
      <dgm:prSet phldrT="[Tekst]"/>
      <dgm:spPr/>
      <dgm:t>
        <a:bodyPr/>
        <a:lstStyle/>
        <a:p>
          <a:endParaRPr lang="da-DK"/>
        </a:p>
      </dgm:t>
    </dgm:pt>
    <dgm:pt modelId="{9D2EE6F1-97DD-4930-BB95-59E1E2DDA3DA}" type="sibTrans" cxnId="{1B504023-C239-4AA3-B0CC-B462AE36EA6D}">
      <dgm:prSet/>
      <dgm:spPr>
        <a:blipFill>
          <a:blip xmlns:r="http://schemas.openxmlformats.org/officeDocument/2006/relationships"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t="-17000" b="-17000"/>
          </a:stretch>
        </a:blipFill>
      </dgm:spPr>
      <dgm:t>
        <a:bodyPr/>
        <a:lstStyle/>
        <a:p>
          <a:endParaRPr lang="da-DK"/>
        </a:p>
      </dgm:t>
      <dgm:extLst>
        <a:ext uri="{E40237B7-FDA0-4F09-8148-C483321AD2D9}">
          <dgm14:cNvPr xmlns:dgm14="http://schemas.microsoft.com/office/drawing/2010/diagram" id="0" name="" descr="Et billede, der indeholder person, smilende, udendørs, poserer&#10;&#10;Automatisk genereret beskrivelse">
            <a:hlinkClick xmlns:r="http://schemas.openxmlformats.org/officeDocument/2006/relationships" r:id="rId3"/>
            <a:extLst>
              <a:ext uri="{FF2B5EF4-FFF2-40B4-BE49-F238E27FC236}">
                <a16:creationId xmlns:a16="http://schemas.microsoft.com/office/drawing/2014/main" id="{B7733E1F-2ED8-447E-AB24-4BCC4C0B8023}"/>
              </a:ext>
            </a:extLst>
          </dgm14:cNvPr>
        </a:ext>
      </dgm:extLst>
    </dgm:pt>
    <dgm:pt modelId="{F65E64C6-970B-4D47-A49E-50A139FEAE98}" type="parTrans" cxnId="{1B504023-C239-4AA3-B0CC-B462AE36EA6D}">
      <dgm:prSet/>
      <dgm:spPr/>
      <dgm:t>
        <a:bodyPr/>
        <a:lstStyle/>
        <a:p>
          <a:endParaRPr lang="da-DK"/>
        </a:p>
      </dgm:t>
    </dgm:pt>
    <dgm:pt modelId="{9F612D1F-D96E-4A44-8C7E-E456F0DA792D}" type="pres">
      <dgm:prSet presAssocID="{316B1068-5CBA-4636-AA95-9443FCE05A3A}" presName="Name0" presStyleCnt="0">
        <dgm:presLayoutVars>
          <dgm:chMax val="7"/>
          <dgm:chPref val="7"/>
          <dgm:dir/>
        </dgm:presLayoutVars>
      </dgm:prSet>
      <dgm:spPr/>
    </dgm:pt>
    <dgm:pt modelId="{8A6B1AA5-34E0-449B-81D8-635CDEF5611E}" type="pres">
      <dgm:prSet presAssocID="{316B1068-5CBA-4636-AA95-9443FCE05A3A}" presName="Name1" presStyleCnt="0"/>
      <dgm:spPr/>
    </dgm:pt>
    <dgm:pt modelId="{7D0E6195-2CF5-44AD-ACEB-9EF899C1544A}" type="pres">
      <dgm:prSet presAssocID="{9D2EE6F1-97DD-4930-BB95-59E1E2DDA3DA}" presName="picture_1" presStyleCnt="0"/>
      <dgm:spPr/>
    </dgm:pt>
    <dgm:pt modelId="{08E8AC9E-C6FF-4406-95DE-003E9D70CA1C}" type="pres">
      <dgm:prSet presAssocID="{9D2EE6F1-97DD-4930-BB95-59E1E2DDA3DA}" presName="pictureRepeatNode" presStyleLbl="alignImgPlace1" presStyleIdx="0" presStyleCnt="1" custScaleX="200000" custScaleY="213179" custLinFactNeighborX="1864" custLinFactNeighborY="31101"/>
      <dgm:spPr/>
    </dgm:pt>
    <dgm:pt modelId="{8B6A4C96-65E4-49A1-9895-D094B07EA380}" type="pres">
      <dgm:prSet presAssocID="{652BB9BC-24B8-4756-B861-82848BDBFA5B}" presName="text_1" presStyleLbl="node1" presStyleIdx="0" presStyleCnt="0" custLinFactX="100000" custLinFactY="300000" custLinFactNeighborX="100688" custLinFactNeighborY="316355">
        <dgm:presLayoutVars>
          <dgm:bulletEnabled val="1"/>
        </dgm:presLayoutVars>
      </dgm:prSet>
      <dgm:spPr/>
    </dgm:pt>
  </dgm:ptLst>
  <dgm:cxnLst>
    <dgm:cxn modelId="{1B504023-C239-4AA3-B0CC-B462AE36EA6D}" srcId="{316B1068-5CBA-4636-AA95-9443FCE05A3A}" destId="{652BB9BC-24B8-4756-B861-82848BDBFA5B}" srcOrd="0" destOrd="0" parTransId="{F65E64C6-970B-4D47-A49E-50A139FEAE98}" sibTransId="{9D2EE6F1-97DD-4930-BB95-59E1E2DDA3DA}"/>
    <dgm:cxn modelId="{B47C6838-1A7B-4500-9CD1-18DEE2649F8E}" type="presOf" srcId="{652BB9BC-24B8-4756-B861-82848BDBFA5B}" destId="{8B6A4C96-65E4-49A1-9895-D094B07EA380}" srcOrd="0" destOrd="0" presId="urn:microsoft.com/office/officeart/2008/layout/CircularPictureCallout"/>
    <dgm:cxn modelId="{C837933D-15F1-4710-B527-C7AFA14DE976}" type="presOf" srcId="{316B1068-5CBA-4636-AA95-9443FCE05A3A}" destId="{9F612D1F-D96E-4A44-8C7E-E456F0DA792D}" srcOrd="0" destOrd="0" presId="urn:microsoft.com/office/officeart/2008/layout/CircularPictureCallout"/>
    <dgm:cxn modelId="{82C64A8D-D20F-4D17-847B-0DB2FBCB235F}" type="presOf" srcId="{9D2EE6F1-97DD-4930-BB95-59E1E2DDA3DA}" destId="{08E8AC9E-C6FF-4406-95DE-003E9D70CA1C}" srcOrd="0" destOrd="0" presId="urn:microsoft.com/office/officeart/2008/layout/CircularPictureCallout"/>
    <dgm:cxn modelId="{2ECDD2E5-BC71-4E14-8B71-00C094449D14}" type="presParOf" srcId="{9F612D1F-D96E-4A44-8C7E-E456F0DA792D}" destId="{8A6B1AA5-34E0-449B-81D8-635CDEF5611E}" srcOrd="0" destOrd="0" presId="urn:microsoft.com/office/officeart/2008/layout/CircularPictureCallout"/>
    <dgm:cxn modelId="{AAE78664-3DCF-4CE5-B939-87B8189C86BA}" type="presParOf" srcId="{8A6B1AA5-34E0-449B-81D8-635CDEF5611E}" destId="{7D0E6195-2CF5-44AD-ACEB-9EF899C1544A}" srcOrd="0" destOrd="0" presId="urn:microsoft.com/office/officeart/2008/layout/CircularPictureCallout"/>
    <dgm:cxn modelId="{FB151FA7-69DC-430E-B15B-F6044716AE1B}" type="presParOf" srcId="{7D0E6195-2CF5-44AD-ACEB-9EF899C1544A}" destId="{08E8AC9E-C6FF-4406-95DE-003E9D70CA1C}" srcOrd="0" destOrd="0" presId="urn:microsoft.com/office/officeart/2008/layout/CircularPictureCallout"/>
    <dgm:cxn modelId="{CB097EE5-096F-4CA3-9418-C637C3B58664}" type="presParOf" srcId="{8A6B1AA5-34E0-449B-81D8-635CDEF5611E}" destId="{8B6A4C96-65E4-49A1-9895-D094B07EA380}" srcOrd="1"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2B83CA-4A9A-4CD6-818E-9A6F061A7C2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E47C044A-5199-42AF-B164-865C7F1AF3B7}">
      <dgm:prSet phldrT="[Tekst]"/>
      <dgm:spPr/>
      <dgm:t>
        <a:bodyPr/>
        <a:lstStyle/>
        <a:p>
          <a:endParaRPr lang="da-DK"/>
        </a:p>
        <a:p>
          <a:endParaRPr lang="da-DK"/>
        </a:p>
      </dgm:t>
    </dgm:pt>
    <dgm:pt modelId="{5FA50560-DF36-4288-971C-D03C8CECB80E}" type="parTrans" cxnId="{4B46F6DB-31D3-435C-9329-C75BE178289D}">
      <dgm:prSet/>
      <dgm:spPr/>
      <dgm:t>
        <a:bodyPr/>
        <a:lstStyle/>
        <a:p>
          <a:endParaRPr lang="da-DK"/>
        </a:p>
      </dgm:t>
    </dgm:pt>
    <dgm:pt modelId="{375AFB6A-D303-44C5-B193-DD777CB4EE24}" type="sibTrans" cxnId="{4B46F6DB-31D3-435C-9329-C75BE178289D}">
      <dgm:prSet/>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t>
        <a:bodyPr/>
        <a:lstStyle/>
        <a:p>
          <a:endParaRPr lang="da-DK"/>
        </a:p>
      </dgm:t>
      <dgm:extLst>
        <a:ext uri="{E40237B7-FDA0-4F09-8148-C483321AD2D9}">
          <dgm14:cNvPr xmlns:dgm14="http://schemas.microsoft.com/office/drawing/2010/diagram" id="0" name="" descr="Et billede, der indeholder person, poserer, hår, stirrende&#10;&#10;Automatisk genereret beskrivelse">
            <a:extLst>
              <a:ext uri="{FF2B5EF4-FFF2-40B4-BE49-F238E27FC236}">
                <a16:creationId xmlns:a16="http://schemas.microsoft.com/office/drawing/2014/main" id="{E400249D-60DD-4A38-94B6-83EE7B8E3EE7}"/>
              </a:ext>
            </a:extLst>
          </dgm14:cNvPr>
        </a:ext>
      </dgm:extLst>
    </dgm:pt>
    <dgm:pt modelId="{D6F3AA87-30BB-4FFD-B66F-AED2A2520FC1}" type="pres">
      <dgm:prSet presAssocID="{8C2B83CA-4A9A-4CD6-818E-9A6F061A7C2E}" presName="Name0" presStyleCnt="0">
        <dgm:presLayoutVars>
          <dgm:chMax val="7"/>
          <dgm:chPref val="7"/>
          <dgm:dir/>
        </dgm:presLayoutVars>
      </dgm:prSet>
      <dgm:spPr/>
    </dgm:pt>
    <dgm:pt modelId="{C551AEEE-C700-456A-8F0B-BD6691F7A128}" type="pres">
      <dgm:prSet presAssocID="{8C2B83CA-4A9A-4CD6-818E-9A6F061A7C2E}" presName="Name1" presStyleCnt="0"/>
      <dgm:spPr/>
    </dgm:pt>
    <dgm:pt modelId="{8537E736-28BA-4FBB-8892-375464999AC4}" type="pres">
      <dgm:prSet presAssocID="{375AFB6A-D303-44C5-B193-DD777CB4EE24}" presName="picture_1" presStyleCnt="0"/>
      <dgm:spPr/>
    </dgm:pt>
    <dgm:pt modelId="{C6AB4E4A-E3C6-48CC-A647-9838DECFF2DD}" type="pres">
      <dgm:prSet presAssocID="{375AFB6A-D303-44C5-B193-DD777CB4EE24}" presName="pictureRepeatNode" presStyleLbl="alignImgPlace1" presStyleIdx="0" presStyleCnt="1" custScaleX="200000" custScaleY="206019" custLinFactNeighborY="23974"/>
      <dgm:spPr/>
    </dgm:pt>
    <dgm:pt modelId="{F7D2064E-588F-4C41-B95E-C29652791C41}" type="pres">
      <dgm:prSet presAssocID="{E47C044A-5199-42AF-B164-865C7F1AF3B7}" presName="text_1" presStyleLbl="node1" presStyleIdx="0" presStyleCnt="0" custLinFactX="34875" custLinFactY="181444" custLinFactNeighborX="100000" custLinFactNeighborY="200000">
        <dgm:presLayoutVars>
          <dgm:bulletEnabled val="1"/>
        </dgm:presLayoutVars>
      </dgm:prSet>
      <dgm:spPr/>
    </dgm:pt>
  </dgm:ptLst>
  <dgm:cxnLst>
    <dgm:cxn modelId="{DF3CF527-3915-430A-820F-B2BE5CFB51DD}" type="presOf" srcId="{375AFB6A-D303-44C5-B193-DD777CB4EE24}" destId="{C6AB4E4A-E3C6-48CC-A647-9838DECFF2DD}" srcOrd="0" destOrd="0" presId="urn:microsoft.com/office/officeart/2008/layout/CircularPictureCallout"/>
    <dgm:cxn modelId="{3AC72A38-F8E4-43FA-BA22-47DECD13844D}" type="presOf" srcId="{8C2B83CA-4A9A-4CD6-818E-9A6F061A7C2E}" destId="{D6F3AA87-30BB-4FFD-B66F-AED2A2520FC1}" srcOrd="0" destOrd="0" presId="urn:microsoft.com/office/officeart/2008/layout/CircularPictureCallout"/>
    <dgm:cxn modelId="{D3339A98-43CC-4466-AA5B-18A5AAC952E9}" type="presOf" srcId="{E47C044A-5199-42AF-B164-865C7F1AF3B7}" destId="{F7D2064E-588F-4C41-B95E-C29652791C41}" srcOrd="0" destOrd="0" presId="urn:microsoft.com/office/officeart/2008/layout/CircularPictureCallout"/>
    <dgm:cxn modelId="{4B46F6DB-31D3-435C-9329-C75BE178289D}" srcId="{8C2B83CA-4A9A-4CD6-818E-9A6F061A7C2E}" destId="{E47C044A-5199-42AF-B164-865C7F1AF3B7}" srcOrd="0" destOrd="0" parTransId="{5FA50560-DF36-4288-971C-D03C8CECB80E}" sibTransId="{375AFB6A-D303-44C5-B193-DD777CB4EE24}"/>
    <dgm:cxn modelId="{82203017-B126-44EB-8669-922332D8CEEF}" type="presParOf" srcId="{D6F3AA87-30BB-4FFD-B66F-AED2A2520FC1}" destId="{C551AEEE-C700-456A-8F0B-BD6691F7A128}" srcOrd="0" destOrd="0" presId="urn:microsoft.com/office/officeart/2008/layout/CircularPictureCallout"/>
    <dgm:cxn modelId="{59CA1840-E28D-4DA2-9F0D-3F19D7CEA2CC}" type="presParOf" srcId="{C551AEEE-C700-456A-8F0B-BD6691F7A128}" destId="{8537E736-28BA-4FBB-8892-375464999AC4}" srcOrd="0" destOrd="0" presId="urn:microsoft.com/office/officeart/2008/layout/CircularPictureCallout"/>
    <dgm:cxn modelId="{5509D9E2-CC1B-4BCB-A705-045CFA02CB3C}" type="presParOf" srcId="{8537E736-28BA-4FBB-8892-375464999AC4}" destId="{C6AB4E4A-E3C6-48CC-A647-9838DECFF2DD}" srcOrd="0" destOrd="0" presId="urn:microsoft.com/office/officeart/2008/layout/CircularPictureCallout"/>
    <dgm:cxn modelId="{C683FDF5-7590-4E81-B55F-4A1EA5DAFD8B}" type="presParOf" srcId="{C551AEEE-C700-456A-8F0B-BD6691F7A128}" destId="{F7D2064E-588F-4C41-B95E-C29652791C41}" srcOrd="1" destOrd="0" presId="urn:microsoft.com/office/officeart/2008/layout/CircularPictureCallou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8AC9E-C6FF-4406-95DE-003E9D70CA1C}">
      <dsp:nvSpPr>
        <dsp:cNvPr id="0" name=""/>
        <dsp:cNvSpPr/>
      </dsp:nvSpPr>
      <dsp:spPr>
        <a:xfrm>
          <a:off x="0" y="513482"/>
          <a:ext cx="1920002" cy="2046520"/>
        </a:xfrm>
        <a:prstGeom prst="ellipse">
          <a:avLst/>
        </a:prstGeom>
        <a:blipFill>
          <a:blip xmlns:r="http://schemas.openxmlformats.org/officeDocument/2006/relationships"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6A4C96-65E4-49A1-9895-D094B07EA380}">
      <dsp:nvSpPr>
        <dsp:cNvPr id="0" name=""/>
        <dsp:cNvSpPr/>
      </dsp:nvSpPr>
      <dsp:spPr>
        <a:xfrm>
          <a:off x="1305601" y="2243202"/>
          <a:ext cx="614400" cy="3168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977900">
            <a:lnSpc>
              <a:spcPct val="90000"/>
            </a:lnSpc>
            <a:spcBef>
              <a:spcPct val="0"/>
            </a:spcBef>
            <a:spcAft>
              <a:spcPct val="35000"/>
            </a:spcAft>
            <a:buNone/>
          </a:pPr>
          <a:endParaRPr lang="da-DK" sz="2200" kern="1200"/>
        </a:p>
      </dsp:txBody>
      <dsp:txXfrm>
        <a:off x="1305601" y="2243202"/>
        <a:ext cx="614400" cy="316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B4E4A-E3C6-48CC-A647-9838DECFF2DD}">
      <dsp:nvSpPr>
        <dsp:cNvPr id="0" name=""/>
        <dsp:cNvSpPr/>
      </dsp:nvSpPr>
      <dsp:spPr>
        <a:xfrm>
          <a:off x="0" y="521259"/>
          <a:ext cx="1920002" cy="197778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D2064E-588F-4C41-B95E-C29652791C41}">
      <dsp:nvSpPr>
        <dsp:cNvPr id="0" name=""/>
        <dsp:cNvSpPr/>
      </dsp:nvSpPr>
      <dsp:spPr>
        <a:xfrm>
          <a:off x="1305601" y="2243202"/>
          <a:ext cx="614400" cy="3168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400050">
            <a:lnSpc>
              <a:spcPct val="90000"/>
            </a:lnSpc>
            <a:spcBef>
              <a:spcPct val="0"/>
            </a:spcBef>
            <a:spcAft>
              <a:spcPct val="35000"/>
            </a:spcAft>
            <a:buNone/>
          </a:pPr>
          <a:endParaRPr lang="da-DK" sz="900" kern="1200"/>
        </a:p>
        <a:p>
          <a:pPr marL="0" lvl="0" indent="0" algn="ctr" defTabSz="400050">
            <a:lnSpc>
              <a:spcPct val="90000"/>
            </a:lnSpc>
            <a:spcBef>
              <a:spcPct val="0"/>
            </a:spcBef>
            <a:spcAft>
              <a:spcPct val="35000"/>
            </a:spcAft>
            <a:buNone/>
          </a:pPr>
          <a:endParaRPr lang="da-DK" sz="900" kern="1200"/>
        </a:p>
      </dsp:txBody>
      <dsp:txXfrm>
        <a:off x="1305601" y="2243202"/>
        <a:ext cx="614400" cy="316800"/>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29BA5-C514-4445-BD37-5EEA4FB01D36}" type="datetimeFigureOut">
              <a:rPr lang="da-DK" smtClean="0"/>
              <a:t>16-08-2022</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D9C29-24A8-4295-BAC3-055DBA56491D}" type="slidenum">
              <a:rPr lang="da-DK" smtClean="0"/>
              <a:t>‹#›</a:t>
            </a:fld>
            <a:endParaRPr lang="da-DK"/>
          </a:p>
        </p:txBody>
      </p:sp>
    </p:spTree>
    <p:extLst>
      <p:ext uri="{BB962C8B-B14F-4D97-AF65-F5344CB8AC3E}">
        <p14:creationId xmlns:p14="http://schemas.microsoft.com/office/powerpoint/2010/main" val="926152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76D9C29-24A8-4295-BAC3-055DBA56491D}" type="slidenum">
              <a:rPr lang="da-DK" smtClean="0"/>
              <a:t>2</a:t>
            </a:fld>
            <a:endParaRPr lang="da-DK"/>
          </a:p>
        </p:txBody>
      </p:sp>
    </p:spTree>
    <p:extLst>
      <p:ext uri="{BB962C8B-B14F-4D97-AF65-F5344CB8AC3E}">
        <p14:creationId xmlns:p14="http://schemas.microsoft.com/office/powerpoint/2010/main" val="3478824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cs typeface="Calibri"/>
            </a:endParaRPr>
          </a:p>
        </p:txBody>
      </p:sp>
      <p:sp>
        <p:nvSpPr>
          <p:cNvPr id="4" name="Slide Number Placeholder 3"/>
          <p:cNvSpPr>
            <a:spLocks noGrp="1"/>
          </p:cNvSpPr>
          <p:nvPr>
            <p:ph type="sldNum" sz="quarter" idx="5"/>
          </p:nvPr>
        </p:nvSpPr>
        <p:spPr/>
        <p:txBody>
          <a:bodyPr/>
          <a:lstStyle/>
          <a:p>
            <a:fld id="{51922651-96B8-4E3E-96E3-E8BC13D164C0}" type="slidenum">
              <a:rPr lang="da-DK" smtClean="0"/>
              <a:t>14</a:t>
            </a:fld>
            <a:endParaRPr lang="da-DK"/>
          </a:p>
        </p:txBody>
      </p:sp>
    </p:spTree>
    <p:extLst>
      <p:ext uri="{BB962C8B-B14F-4D97-AF65-F5344CB8AC3E}">
        <p14:creationId xmlns:p14="http://schemas.microsoft.com/office/powerpoint/2010/main" val="527340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Smart City Classic + borgervendte digitalisering – styregruppe – MKB +</a:t>
            </a:r>
          </a:p>
          <a:p>
            <a:endParaRPr lang="da-DK"/>
          </a:p>
          <a:p>
            <a:endParaRPr lang="da-DK"/>
          </a:p>
        </p:txBody>
      </p:sp>
      <p:sp>
        <p:nvSpPr>
          <p:cNvPr id="4" name="Pladsholder til slidenummer 3"/>
          <p:cNvSpPr>
            <a:spLocks noGrp="1"/>
          </p:cNvSpPr>
          <p:nvPr>
            <p:ph type="sldNum" sz="quarter" idx="5"/>
          </p:nvPr>
        </p:nvSpPr>
        <p:spPr/>
        <p:txBody>
          <a:bodyPr/>
          <a:lstStyle/>
          <a:p>
            <a:fld id="{576D9C29-24A8-4295-BAC3-055DBA56491D}" type="slidenum">
              <a:rPr lang="da-DK" smtClean="0"/>
              <a:t>15</a:t>
            </a:fld>
            <a:endParaRPr lang="da-DK"/>
          </a:p>
        </p:txBody>
      </p:sp>
    </p:spTree>
    <p:extLst>
      <p:ext uri="{BB962C8B-B14F-4D97-AF65-F5344CB8AC3E}">
        <p14:creationId xmlns:p14="http://schemas.microsoft.com/office/powerpoint/2010/main" val="243951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76D9C29-24A8-4295-BAC3-055DBA56491D}" type="slidenum">
              <a:rPr lang="da-DK" smtClean="0"/>
              <a:t>18</a:t>
            </a:fld>
            <a:endParaRPr lang="da-DK"/>
          </a:p>
        </p:txBody>
      </p:sp>
    </p:spTree>
    <p:extLst>
      <p:ext uri="{BB962C8B-B14F-4D97-AF65-F5344CB8AC3E}">
        <p14:creationId xmlns:p14="http://schemas.microsoft.com/office/powerpoint/2010/main" val="3425002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6DA903E-A10A-431B-9712-56EB47A52EBE}" type="slidenum">
              <a:rPr lang="da-DK" smtClean="0"/>
              <a:t>21</a:t>
            </a:fld>
            <a:endParaRPr lang="da-DK"/>
          </a:p>
        </p:txBody>
      </p:sp>
    </p:spTree>
    <p:extLst>
      <p:ext uri="{BB962C8B-B14F-4D97-AF65-F5344CB8AC3E}">
        <p14:creationId xmlns:p14="http://schemas.microsoft.com/office/powerpoint/2010/main" val="771674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76D9C29-24A8-4295-BAC3-055DBA56491D}" type="slidenum">
              <a:rPr lang="da-DK" smtClean="0"/>
              <a:t>27</a:t>
            </a:fld>
            <a:endParaRPr lang="da-DK"/>
          </a:p>
        </p:txBody>
      </p:sp>
    </p:spTree>
    <p:extLst>
      <p:ext uri="{BB962C8B-B14F-4D97-AF65-F5344CB8AC3E}">
        <p14:creationId xmlns:p14="http://schemas.microsoft.com/office/powerpoint/2010/main" val="2073932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76D9C29-24A8-4295-BAC3-055DBA56491D}" type="slidenum">
              <a:rPr lang="da-DK" smtClean="0"/>
              <a:t>3</a:t>
            </a:fld>
            <a:endParaRPr lang="da-DK"/>
          </a:p>
        </p:txBody>
      </p:sp>
    </p:spTree>
    <p:extLst>
      <p:ext uri="{BB962C8B-B14F-4D97-AF65-F5344CB8AC3E}">
        <p14:creationId xmlns:p14="http://schemas.microsoft.com/office/powerpoint/2010/main" val="4246445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76D9C29-24A8-4295-BAC3-055DBA56491D}" type="slidenum">
              <a:rPr lang="da-DK" smtClean="0"/>
              <a:t>7</a:t>
            </a:fld>
            <a:endParaRPr lang="da-DK"/>
          </a:p>
        </p:txBody>
      </p:sp>
    </p:spTree>
    <p:extLst>
      <p:ext uri="{BB962C8B-B14F-4D97-AF65-F5344CB8AC3E}">
        <p14:creationId xmlns:p14="http://schemas.microsoft.com/office/powerpoint/2010/main" val="536654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cs typeface="Calibri"/>
            </a:endParaRPr>
          </a:p>
        </p:txBody>
      </p:sp>
      <p:sp>
        <p:nvSpPr>
          <p:cNvPr id="4" name="Slide Number Placeholder 3"/>
          <p:cNvSpPr>
            <a:spLocks noGrp="1"/>
          </p:cNvSpPr>
          <p:nvPr>
            <p:ph type="sldNum" sz="quarter" idx="5"/>
          </p:nvPr>
        </p:nvSpPr>
        <p:spPr/>
        <p:txBody>
          <a:bodyPr/>
          <a:lstStyle/>
          <a:p>
            <a:fld id="{51922651-96B8-4E3E-96E3-E8BC13D164C0}" type="slidenum">
              <a:rPr lang="da-DK" smtClean="0"/>
              <a:t>8</a:t>
            </a:fld>
            <a:endParaRPr lang="da-DK"/>
          </a:p>
        </p:txBody>
      </p:sp>
    </p:spTree>
    <p:extLst>
      <p:ext uri="{BB962C8B-B14F-4D97-AF65-F5344CB8AC3E}">
        <p14:creationId xmlns:p14="http://schemas.microsoft.com/office/powerpoint/2010/main" val="1737675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cs typeface="Calibri"/>
            </a:endParaRPr>
          </a:p>
        </p:txBody>
      </p:sp>
      <p:sp>
        <p:nvSpPr>
          <p:cNvPr id="4" name="Slide Number Placeholder 3"/>
          <p:cNvSpPr>
            <a:spLocks noGrp="1"/>
          </p:cNvSpPr>
          <p:nvPr>
            <p:ph type="sldNum" sz="quarter" idx="5"/>
          </p:nvPr>
        </p:nvSpPr>
        <p:spPr/>
        <p:txBody>
          <a:bodyPr/>
          <a:lstStyle/>
          <a:p>
            <a:fld id="{51922651-96B8-4E3E-96E3-E8BC13D164C0}" type="slidenum">
              <a:rPr lang="da-DK" smtClean="0"/>
              <a:t>9</a:t>
            </a:fld>
            <a:endParaRPr lang="da-DK"/>
          </a:p>
        </p:txBody>
      </p:sp>
    </p:spTree>
    <p:extLst>
      <p:ext uri="{BB962C8B-B14F-4D97-AF65-F5344CB8AC3E}">
        <p14:creationId xmlns:p14="http://schemas.microsoft.com/office/powerpoint/2010/main" val="3253543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cs typeface="Calibri"/>
            </a:endParaRPr>
          </a:p>
        </p:txBody>
      </p:sp>
      <p:sp>
        <p:nvSpPr>
          <p:cNvPr id="4" name="Slide Number Placeholder 3"/>
          <p:cNvSpPr>
            <a:spLocks noGrp="1"/>
          </p:cNvSpPr>
          <p:nvPr>
            <p:ph type="sldNum" sz="quarter" idx="5"/>
          </p:nvPr>
        </p:nvSpPr>
        <p:spPr/>
        <p:txBody>
          <a:bodyPr/>
          <a:lstStyle/>
          <a:p>
            <a:fld id="{51922651-96B8-4E3E-96E3-E8BC13D164C0}" type="slidenum">
              <a:rPr lang="da-DK" smtClean="0"/>
              <a:t>10</a:t>
            </a:fld>
            <a:endParaRPr lang="da-DK"/>
          </a:p>
        </p:txBody>
      </p:sp>
    </p:spTree>
    <p:extLst>
      <p:ext uri="{BB962C8B-B14F-4D97-AF65-F5344CB8AC3E}">
        <p14:creationId xmlns:p14="http://schemas.microsoft.com/office/powerpoint/2010/main" val="377297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cs typeface="Calibri"/>
            </a:endParaRPr>
          </a:p>
        </p:txBody>
      </p:sp>
      <p:sp>
        <p:nvSpPr>
          <p:cNvPr id="4" name="Slide Number Placeholder 3"/>
          <p:cNvSpPr>
            <a:spLocks noGrp="1"/>
          </p:cNvSpPr>
          <p:nvPr>
            <p:ph type="sldNum" sz="quarter" idx="5"/>
          </p:nvPr>
        </p:nvSpPr>
        <p:spPr/>
        <p:txBody>
          <a:bodyPr/>
          <a:lstStyle/>
          <a:p>
            <a:fld id="{51922651-96B8-4E3E-96E3-E8BC13D164C0}" type="slidenum">
              <a:rPr lang="da-DK" smtClean="0"/>
              <a:t>11</a:t>
            </a:fld>
            <a:endParaRPr lang="da-DK"/>
          </a:p>
        </p:txBody>
      </p:sp>
    </p:spTree>
    <p:extLst>
      <p:ext uri="{BB962C8B-B14F-4D97-AF65-F5344CB8AC3E}">
        <p14:creationId xmlns:p14="http://schemas.microsoft.com/office/powerpoint/2010/main" val="1500261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cs typeface="Calibri"/>
            </a:endParaRPr>
          </a:p>
        </p:txBody>
      </p:sp>
      <p:sp>
        <p:nvSpPr>
          <p:cNvPr id="4" name="Slide Number Placeholder 3"/>
          <p:cNvSpPr>
            <a:spLocks noGrp="1"/>
          </p:cNvSpPr>
          <p:nvPr>
            <p:ph type="sldNum" sz="quarter" idx="5"/>
          </p:nvPr>
        </p:nvSpPr>
        <p:spPr/>
        <p:txBody>
          <a:bodyPr/>
          <a:lstStyle/>
          <a:p>
            <a:fld id="{51922651-96B8-4E3E-96E3-E8BC13D164C0}" type="slidenum">
              <a:rPr lang="da-DK" smtClean="0"/>
              <a:t>12</a:t>
            </a:fld>
            <a:endParaRPr lang="da-DK"/>
          </a:p>
        </p:txBody>
      </p:sp>
    </p:spTree>
    <p:extLst>
      <p:ext uri="{BB962C8B-B14F-4D97-AF65-F5344CB8AC3E}">
        <p14:creationId xmlns:p14="http://schemas.microsoft.com/office/powerpoint/2010/main" val="2053616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cs typeface="Calibri"/>
              </a:rPr>
              <a:t>MBU: lokaleudnyttelse. Energioptimering på ejendomme, og indeklimaets betydning for læring. Indeklima og præstation hænger proportionalt sammen.</a:t>
            </a:r>
          </a:p>
          <a:p>
            <a:r>
              <a:rPr lang="da-DK">
                <a:cs typeface="Calibri"/>
              </a:rPr>
              <a:t>Tale det igennem med Søren...</a:t>
            </a:r>
            <a:endParaRPr lang="da-DK"/>
          </a:p>
          <a:p>
            <a:r>
              <a:rPr lang="da-DK"/>
              <a:t>Klimavisionen for Aarhus Kommune tager afsæt i CO2-neutralitetsmålet og lyder:</a:t>
            </a:r>
            <a:endParaRPr lang="da-DK">
              <a:cs typeface="Calibri"/>
            </a:endParaRPr>
          </a:p>
          <a:p>
            <a:r>
              <a:rPr lang="da-DK" i="1"/>
              <a:t>”Aarhus går forrest i klimaindsatsen for at udvikle en bæredygtig kommune med initiativer, som påvirker bygninger og fysiske strukturer samt borgernes adfærd. Aarhus Kommune vil feje for egen dør, gennemføre demonstrationsprojekter og påvirke den nationale lovgivning”.</a:t>
            </a:r>
            <a:r>
              <a:rPr lang="da-DK" i="1">
                <a:cs typeface="Calibri"/>
              </a:rPr>
              <a:t> </a:t>
            </a:r>
            <a:r>
              <a:rPr lang="da-DK"/>
              <a:t>Aarhus vil være en af Danmarks førende klimabyer.</a:t>
            </a:r>
            <a:r>
              <a:rPr lang="da-DK">
                <a:cs typeface="Calibri"/>
              </a:rPr>
              <a:t> </a:t>
            </a:r>
            <a:r>
              <a:rPr lang="da-DK"/>
              <a:t>Aarhus skal give borgerne lyst og motivation til at energieffektivisere.</a:t>
            </a:r>
            <a:endParaRPr lang="da-DK">
              <a:cs typeface="Calibri"/>
            </a:endParaRPr>
          </a:p>
          <a:p>
            <a:r>
              <a:rPr lang="da-DK">
                <a:cs typeface="Calibri"/>
              </a:rPr>
              <a:t>For at nå kommunens klimavision, må alle magistrater bidrage. Eksempelvis kan nævnes, at vores energisystemer i langt højere grad skal integreres og gøres mere bæredygtige. Vi skal anvendes kommunens bygninger mere effektivt samt optimere driften og vedligeholdelsen.</a:t>
            </a:r>
          </a:p>
        </p:txBody>
      </p:sp>
      <p:sp>
        <p:nvSpPr>
          <p:cNvPr id="4" name="Slide Number Placeholder 3"/>
          <p:cNvSpPr>
            <a:spLocks noGrp="1"/>
          </p:cNvSpPr>
          <p:nvPr>
            <p:ph type="sldNum" sz="quarter" idx="5"/>
          </p:nvPr>
        </p:nvSpPr>
        <p:spPr/>
        <p:txBody>
          <a:bodyPr/>
          <a:lstStyle/>
          <a:p>
            <a:fld id="{51922651-96B8-4E3E-96E3-E8BC13D164C0}" type="slidenum">
              <a:rPr lang="da-DK" smtClean="0"/>
              <a:t>13</a:t>
            </a:fld>
            <a:endParaRPr lang="da-DK"/>
          </a:p>
        </p:txBody>
      </p:sp>
    </p:spTree>
    <p:extLst>
      <p:ext uri="{BB962C8B-B14F-4D97-AF65-F5344CB8AC3E}">
        <p14:creationId xmlns:p14="http://schemas.microsoft.com/office/powerpoint/2010/main" val="3090400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F634F3-FE18-40B8-A4A8-DC1385C0EBA7}"/>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1FEE8D5D-808C-4B0F-AD7B-7376EC7005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02BB1C2-5E75-45E1-B5A6-EBB0D2625906}"/>
              </a:ext>
            </a:extLst>
          </p:cNvPr>
          <p:cNvSpPr>
            <a:spLocks noGrp="1"/>
          </p:cNvSpPr>
          <p:nvPr>
            <p:ph type="dt" sz="half" idx="10"/>
          </p:nvPr>
        </p:nvSpPr>
        <p:spPr/>
        <p:txBody>
          <a:bodyPr/>
          <a:lstStyle/>
          <a:p>
            <a:fld id="{E86390DA-3E8C-444F-A83E-5C03DC383F7E}" type="datetimeFigureOut">
              <a:rPr lang="da-DK" smtClean="0"/>
              <a:t>16-08-2022</a:t>
            </a:fld>
            <a:endParaRPr lang="da-DK"/>
          </a:p>
        </p:txBody>
      </p:sp>
      <p:sp>
        <p:nvSpPr>
          <p:cNvPr id="5" name="Pladsholder til sidefod 4">
            <a:extLst>
              <a:ext uri="{FF2B5EF4-FFF2-40B4-BE49-F238E27FC236}">
                <a16:creationId xmlns:a16="http://schemas.microsoft.com/office/drawing/2014/main" id="{40EBC5A3-ED18-4AE3-861B-68C70A50B90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F78D239-032C-4181-8B57-AD33EA1BF735}"/>
              </a:ext>
            </a:extLst>
          </p:cNvPr>
          <p:cNvSpPr>
            <a:spLocks noGrp="1"/>
          </p:cNvSpPr>
          <p:nvPr>
            <p:ph type="sldNum" sz="quarter" idx="12"/>
          </p:nvPr>
        </p:nvSpPr>
        <p:spPr/>
        <p:txBody>
          <a:bodyPr/>
          <a:lstStyle/>
          <a:p>
            <a:fld id="{F9BFBD95-A737-4FB9-9ABC-726BC0E8BD23}" type="slidenum">
              <a:rPr lang="da-DK" smtClean="0"/>
              <a:t>‹#›</a:t>
            </a:fld>
            <a:endParaRPr lang="da-DK"/>
          </a:p>
        </p:txBody>
      </p:sp>
    </p:spTree>
    <p:extLst>
      <p:ext uri="{BB962C8B-B14F-4D97-AF65-F5344CB8AC3E}">
        <p14:creationId xmlns:p14="http://schemas.microsoft.com/office/powerpoint/2010/main" val="63727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986366-06B0-48B2-AB82-4C0A9D20E6AC}"/>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C188159-0788-49B6-8FC5-DD767707F5B9}"/>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D18D800-DAEB-4E31-AAEE-41F9ACF54E5D}"/>
              </a:ext>
            </a:extLst>
          </p:cNvPr>
          <p:cNvSpPr>
            <a:spLocks noGrp="1"/>
          </p:cNvSpPr>
          <p:nvPr>
            <p:ph type="dt" sz="half" idx="10"/>
          </p:nvPr>
        </p:nvSpPr>
        <p:spPr/>
        <p:txBody>
          <a:bodyPr/>
          <a:lstStyle/>
          <a:p>
            <a:fld id="{E86390DA-3E8C-444F-A83E-5C03DC383F7E}" type="datetimeFigureOut">
              <a:rPr lang="da-DK" smtClean="0"/>
              <a:t>16-08-2022</a:t>
            </a:fld>
            <a:endParaRPr lang="da-DK"/>
          </a:p>
        </p:txBody>
      </p:sp>
      <p:sp>
        <p:nvSpPr>
          <p:cNvPr id="5" name="Pladsholder til sidefod 4">
            <a:extLst>
              <a:ext uri="{FF2B5EF4-FFF2-40B4-BE49-F238E27FC236}">
                <a16:creationId xmlns:a16="http://schemas.microsoft.com/office/drawing/2014/main" id="{97B03056-0E53-486F-8EC8-019FB9F7A0D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C35A78E-C034-47F0-A3A9-0DDBE39B4239}"/>
              </a:ext>
            </a:extLst>
          </p:cNvPr>
          <p:cNvSpPr>
            <a:spLocks noGrp="1"/>
          </p:cNvSpPr>
          <p:nvPr>
            <p:ph type="sldNum" sz="quarter" idx="12"/>
          </p:nvPr>
        </p:nvSpPr>
        <p:spPr/>
        <p:txBody>
          <a:bodyPr/>
          <a:lstStyle/>
          <a:p>
            <a:fld id="{F9BFBD95-A737-4FB9-9ABC-726BC0E8BD23}" type="slidenum">
              <a:rPr lang="da-DK" smtClean="0"/>
              <a:t>‹#›</a:t>
            </a:fld>
            <a:endParaRPr lang="da-DK"/>
          </a:p>
        </p:txBody>
      </p:sp>
    </p:spTree>
    <p:extLst>
      <p:ext uri="{BB962C8B-B14F-4D97-AF65-F5344CB8AC3E}">
        <p14:creationId xmlns:p14="http://schemas.microsoft.com/office/powerpoint/2010/main" val="374319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B4B83131-EE1F-4817-AED9-3E9522A061D1}"/>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1028A68-A974-47C8-83EA-0E967AC36A83}"/>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FE7EEC0-A1D1-4E8F-AD7F-14CA4A17BA96}"/>
              </a:ext>
            </a:extLst>
          </p:cNvPr>
          <p:cNvSpPr>
            <a:spLocks noGrp="1"/>
          </p:cNvSpPr>
          <p:nvPr>
            <p:ph type="dt" sz="half" idx="10"/>
          </p:nvPr>
        </p:nvSpPr>
        <p:spPr/>
        <p:txBody>
          <a:bodyPr/>
          <a:lstStyle/>
          <a:p>
            <a:fld id="{E86390DA-3E8C-444F-A83E-5C03DC383F7E}" type="datetimeFigureOut">
              <a:rPr lang="da-DK" smtClean="0"/>
              <a:t>16-08-2022</a:t>
            </a:fld>
            <a:endParaRPr lang="da-DK"/>
          </a:p>
        </p:txBody>
      </p:sp>
      <p:sp>
        <p:nvSpPr>
          <p:cNvPr id="5" name="Pladsholder til sidefod 4">
            <a:extLst>
              <a:ext uri="{FF2B5EF4-FFF2-40B4-BE49-F238E27FC236}">
                <a16:creationId xmlns:a16="http://schemas.microsoft.com/office/drawing/2014/main" id="{1FB2A326-7EF1-4249-9A79-4A71D0B312D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0F7A00C-74CE-49E5-AF9E-EDE33DCF5033}"/>
              </a:ext>
            </a:extLst>
          </p:cNvPr>
          <p:cNvSpPr>
            <a:spLocks noGrp="1"/>
          </p:cNvSpPr>
          <p:nvPr>
            <p:ph type="sldNum" sz="quarter" idx="12"/>
          </p:nvPr>
        </p:nvSpPr>
        <p:spPr/>
        <p:txBody>
          <a:bodyPr/>
          <a:lstStyle/>
          <a:p>
            <a:fld id="{F9BFBD95-A737-4FB9-9ABC-726BC0E8BD23}" type="slidenum">
              <a:rPr lang="da-DK" smtClean="0"/>
              <a:t>‹#›</a:t>
            </a:fld>
            <a:endParaRPr lang="da-DK"/>
          </a:p>
        </p:txBody>
      </p:sp>
    </p:spTree>
    <p:extLst>
      <p:ext uri="{BB962C8B-B14F-4D97-AF65-F5344CB8AC3E}">
        <p14:creationId xmlns:p14="http://schemas.microsoft.com/office/powerpoint/2010/main" val="408764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2A573D21-17E6-4294-8F46-27D85B31CFA2}" type="datetimeFigureOut">
              <a:rPr lang="da-DK" smtClean="0"/>
              <a:t>16-08-2022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89BD7549-290E-4987-8854-5787A13612CE}" type="slidenum">
              <a:rPr lang="da-DK" smtClean="0"/>
              <a:t>‹#›</a:t>
            </a:fld>
            <a:endParaRPr lang="da-DK"/>
          </a:p>
        </p:txBody>
      </p:sp>
    </p:spTree>
    <p:extLst>
      <p:ext uri="{BB962C8B-B14F-4D97-AF65-F5344CB8AC3E}">
        <p14:creationId xmlns:p14="http://schemas.microsoft.com/office/powerpoint/2010/main" val="3031469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A573D21-17E6-4294-8F46-27D85B31CFA2}" type="datetimeFigureOut">
              <a:rPr lang="da-DK" smtClean="0"/>
              <a:t>16-08-2022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89BD7549-290E-4987-8854-5787A13612CE}" type="slidenum">
              <a:rPr lang="da-DK" smtClean="0"/>
              <a:t>‹#›</a:t>
            </a:fld>
            <a:endParaRPr lang="da-DK"/>
          </a:p>
        </p:txBody>
      </p:sp>
    </p:spTree>
    <p:extLst>
      <p:ext uri="{BB962C8B-B14F-4D97-AF65-F5344CB8AC3E}">
        <p14:creationId xmlns:p14="http://schemas.microsoft.com/office/powerpoint/2010/main" val="3931372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2A573D21-17E6-4294-8F46-27D85B31CFA2}" type="datetimeFigureOut">
              <a:rPr lang="da-DK" smtClean="0"/>
              <a:t>16-08-2022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89BD7549-290E-4987-8854-5787A13612CE}" type="slidenum">
              <a:rPr lang="da-DK" smtClean="0"/>
              <a:t>‹#›</a:t>
            </a:fld>
            <a:endParaRPr lang="da-DK"/>
          </a:p>
        </p:txBody>
      </p:sp>
    </p:spTree>
    <p:extLst>
      <p:ext uri="{BB962C8B-B14F-4D97-AF65-F5344CB8AC3E}">
        <p14:creationId xmlns:p14="http://schemas.microsoft.com/office/powerpoint/2010/main" val="2266467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2A573D21-17E6-4294-8F46-27D85B31CFA2}" type="datetimeFigureOut">
              <a:rPr lang="da-DK" smtClean="0"/>
              <a:t>16-08-2022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89BD7549-290E-4987-8854-5787A13612CE}" type="slidenum">
              <a:rPr lang="da-DK" smtClean="0"/>
              <a:t>‹#›</a:t>
            </a:fld>
            <a:endParaRPr lang="da-DK"/>
          </a:p>
        </p:txBody>
      </p:sp>
    </p:spTree>
    <p:extLst>
      <p:ext uri="{BB962C8B-B14F-4D97-AF65-F5344CB8AC3E}">
        <p14:creationId xmlns:p14="http://schemas.microsoft.com/office/powerpoint/2010/main" val="96347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2A573D21-17E6-4294-8F46-27D85B31CFA2}" type="datetimeFigureOut">
              <a:rPr lang="da-DK" smtClean="0"/>
              <a:t>16-08-2022</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89BD7549-290E-4987-8854-5787A13612CE}" type="slidenum">
              <a:rPr lang="da-DK" smtClean="0"/>
              <a:t>‹#›</a:t>
            </a:fld>
            <a:endParaRPr lang="da-DK"/>
          </a:p>
        </p:txBody>
      </p:sp>
    </p:spTree>
    <p:extLst>
      <p:ext uri="{BB962C8B-B14F-4D97-AF65-F5344CB8AC3E}">
        <p14:creationId xmlns:p14="http://schemas.microsoft.com/office/powerpoint/2010/main" val="3084819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2A573D21-17E6-4294-8F46-27D85B31CFA2}" type="datetimeFigureOut">
              <a:rPr lang="da-DK" smtClean="0"/>
              <a:t>16-08-2022</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89BD7549-290E-4987-8854-5787A13612CE}" type="slidenum">
              <a:rPr lang="da-DK" smtClean="0"/>
              <a:t>‹#›</a:t>
            </a:fld>
            <a:endParaRPr lang="da-DK"/>
          </a:p>
        </p:txBody>
      </p:sp>
    </p:spTree>
    <p:extLst>
      <p:ext uri="{BB962C8B-B14F-4D97-AF65-F5344CB8AC3E}">
        <p14:creationId xmlns:p14="http://schemas.microsoft.com/office/powerpoint/2010/main" val="156371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A573D21-17E6-4294-8F46-27D85B31CFA2}" type="datetimeFigureOut">
              <a:rPr lang="da-DK" smtClean="0"/>
              <a:t>16-08-2022</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89BD7549-290E-4987-8854-5787A13612CE}" type="slidenum">
              <a:rPr lang="da-DK" smtClean="0"/>
              <a:t>‹#›</a:t>
            </a:fld>
            <a:endParaRPr lang="da-DK"/>
          </a:p>
        </p:txBody>
      </p:sp>
    </p:spTree>
    <p:extLst>
      <p:ext uri="{BB962C8B-B14F-4D97-AF65-F5344CB8AC3E}">
        <p14:creationId xmlns:p14="http://schemas.microsoft.com/office/powerpoint/2010/main" val="4031071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2A573D21-17E6-4294-8F46-27D85B31CFA2}" type="datetimeFigureOut">
              <a:rPr lang="da-DK" smtClean="0"/>
              <a:t>16-08-2022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89BD7549-290E-4987-8854-5787A13612CE}" type="slidenum">
              <a:rPr lang="da-DK" smtClean="0"/>
              <a:t>‹#›</a:t>
            </a:fld>
            <a:endParaRPr lang="da-DK"/>
          </a:p>
        </p:txBody>
      </p:sp>
    </p:spTree>
    <p:extLst>
      <p:ext uri="{BB962C8B-B14F-4D97-AF65-F5344CB8AC3E}">
        <p14:creationId xmlns:p14="http://schemas.microsoft.com/office/powerpoint/2010/main" val="2196522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bg>
      <p:bgPr>
        <a:solidFill>
          <a:srgbClr val="DDCDE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A56B33-5560-491D-9E9E-04148155958B}"/>
              </a:ext>
            </a:extLst>
          </p:cNvPr>
          <p:cNvSpPr>
            <a:spLocks noGrp="1"/>
          </p:cNvSpPr>
          <p:nvPr>
            <p:ph type="title"/>
          </p:nvPr>
        </p:nvSpPr>
        <p:spPr/>
        <p:txBody>
          <a:bodyPr/>
          <a:lstStyle>
            <a:lvl1pPr>
              <a:defRPr>
                <a:solidFill>
                  <a:srgbClr val="A06D30"/>
                </a:solidFill>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C790E50-322C-4898-9476-02FBC72E3117}"/>
              </a:ext>
            </a:extLst>
          </p:cNvPr>
          <p:cNvSpPr>
            <a:spLocks noGrp="1"/>
          </p:cNvSpPr>
          <p:nvPr>
            <p:ph idx="1"/>
          </p:nvPr>
        </p:nvSpPr>
        <p:spPr/>
        <p:txBody>
          <a:bodyPr/>
          <a:lstStyle>
            <a:lvl1pPr>
              <a:defRPr>
                <a:solidFill>
                  <a:srgbClr val="A06D30"/>
                </a:solidFill>
              </a:defRPr>
            </a:lvl1pPr>
            <a:lvl2pPr>
              <a:defRPr>
                <a:solidFill>
                  <a:srgbClr val="A06D30"/>
                </a:solidFill>
              </a:defRPr>
            </a:lvl2pPr>
            <a:lvl3pPr>
              <a:defRPr>
                <a:solidFill>
                  <a:srgbClr val="A06D30"/>
                </a:solidFill>
              </a:defRPr>
            </a:lvl3pPr>
            <a:lvl4pPr>
              <a:defRPr>
                <a:solidFill>
                  <a:srgbClr val="A06D30"/>
                </a:solidFill>
              </a:defRPr>
            </a:lvl4pPr>
            <a:lvl5pPr>
              <a:defRPr>
                <a:solidFill>
                  <a:srgbClr val="A06D30"/>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CA57C60-2E98-4C3E-8109-8D993D1CB69F}"/>
              </a:ext>
            </a:extLst>
          </p:cNvPr>
          <p:cNvSpPr>
            <a:spLocks noGrp="1"/>
          </p:cNvSpPr>
          <p:nvPr>
            <p:ph type="dt" sz="half" idx="10"/>
          </p:nvPr>
        </p:nvSpPr>
        <p:spPr/>
        <p:txBody>
          <a:bodyPr/>
          <a:lstStyle/>
          <a:p>
            <a:fld id="{E86390DA-3E8C-444F-A83E-5C03DC383F7E}" type="datetimeFigureOut">
              <a:rPr lang="da-DK" smtClean="0"/>
              <a:t>16-08-2022</a:t>
            </a:fld>
            <a:endParaRPr lang="da-DK"/>
          </a:p>
        </p:txBody>
      </p:sp>
      <p:sp>
        <p:nvSpPr>
          <p:cNvPr id="5" name="Pladsholder til sidefod 4">
            <a:extLst>
              <a:ext uri="{FF2B5EF4-FFF2-40B4-BE49-F238E27FC236}">
                <a16:creationId xmlns:a16="http://schemas.microsoft.com/office/drawing/2014/main" id="{9A5986D4-C16F-47CB-8AFD-35494B877A4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949D959-A4AA-488A-B5A6-8965E4D9BBFC}"/>
              </a:ext>
            </a:extLst>
          </p:cNvPr>
          <p:cNvSpPr>
            <a:spLocks noGrp="1"/>
          </p:cNvSpPr>
          <p:nvPr>
            <p:ph type="sldNum" sz="quarter" idx="12"/>
          </p:nvPr>
        </p:nvSpPr>
        <p:spPr/>
        <p:txBody>
          <a:bodyPr/>
          <a:lstStyle/>
          <a:p>
            <a:fld id="{F9BFBD95-A737-4FB9-9ABC-726BC0E8BD23}" type="slidenum">
              <a:rPr lang="da-DK" smtClean="0"/>
              <a:t>‹#›</a:t>
            </a:fld>
            <a:endParaRPr lang="da-DK"/>
          </a:p>
        </p:txBody>
      </p:sp>
      <p:pic>
        <p:nvPicPr>
          <p:cNvPr id="8" name="Billede 7">
            <a:extLst>
              <a:ext uri="{FF2B5EF4-FFF2-40B4-BE49-F238E27FC236}">
                <a16:creationId xmlns:a16="http://schemas.microsoft.com/office/drawing/2014/main" id="{AFA48524-A801-47F9-B43E-7E3D181552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850" y="5793099"/>
            <a:ext cx="1802471" cy="1126502"/>
          </a:xfrm>
          <a:prstGeom prst="rect">
            <a:avLst/>
          </a:prstGeom>
        </p:spPr>
      </p:pic>
    </p:spTree>
    <p:extLst>
      <p:ext uri="{BB962C8B-B14F-4D97-AF65-F5344CB8AC3E}">
        <p14:creationId xmlns:p14="http://schemas.microsoft.com/office/powerpoint/2010/main" val="1746228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2A573D21-17E6-4294-8F46-27D85B31CFA2}" type="datetimeFigureOut">
              <a:rPr lang="da-DK" smtClean="0"/>
              <a:t>16-08-2022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89BD7549-290E-4987-8854-5787A13612CE}" type="slidenum">
              <a:rPr lang="da-DK" smtClean="0"/>
              <a:t>‹#›</a:t>
            </a:fld>
            <a:endParaRPr lang="da-DK"/>
          </a:p>
        </p:txBody>
      </p:sp>
    </p:spTree>
    <p:extLst>
      <p:ext uri="{BB962C8B-B14F-4D97-AF65-F5344CB8AC3E}">
        <p14:creationId xmlns:p14="http://schemas.microsoft.com/office/powerpoint/2010/main" val="3797912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A573D21-17E6-4294-8F46-27D85B31CFA2}" type="datetimeFigureOut">
              <a:rPr lang="da-DK" smtClean="0"/>
              <a:t>16-08-2022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89BD7549-290E-4987-8854-5787A13612CE}" type="slidenum">
              <a:rPr lang="da-DK" smtClean="0"/>
              <a:t>‹#›</a:t>
            </a:fld>
            <a:endParaRPr lang="da-DK"/>
          </a:p>
        </p:txBody>
      </p:sp>
    </p:spTree>
    <p:extLst>
      <p:ext uri="{BB962C8B-B14F-4D97-AF65-F5344CB8AC3E}">
        <p14:creationId xmlns:p14="http://schemas.microsoft.com/office/powerpoint/2010/main" val="2797620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A573D21-17E6-4294-8F46-27D85B31CFA2}" type="datetimeFigureOut">
              <a:rPr lang="da-DK" smtClean="0"/>
              <a:t>16-08-2022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89BD7549-290E-4987-8854-5787A13612CE}" type="slidenum">
              <a:rPr lang="da-DK" smtClean="0"/>
              <a:t>‹#›</a:t>
            </a:fld>
            <a:endParaRPr lang="da-DK"/>
          </a:p>
        </p:txBody>
      </p:sp>
    </p:spTree>
    <p:extLst>
      <p:ext uri="{BB962C8B-B14F-4D97-AF65-F5344CB8AC3E}">
        <p14:creationId xmlns:p14="http://schemas.microsoft.com/office/powerpoint/2010/main" val="368502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a:xfrm>
            <a:off x="608641" y="273629"/>
            <a:ext cx="10968959" cy="1143480"/>
          </a:xfrm>
        </p:spPr>
        <p:txBody>
          <a:bodyPr/>
          <a:lstStyle/>
          <a:p>
            <a:r>
              <a:rPr lang="da-DK"/>
              <a:t>Klik for at redigere titeltypografi i masteren</a:t>
            </a:r>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fld id="{21CE23EA-091F-4101-BC5C-9768A085B3B6}" type="slidenum">
              <a:rPr lang="en-US" altLang="da-DK"/>
              <a:pPr/>
              <a:t>‹#›</a:t>
            </a:fld>
            <a:endParaRPr lang="en-US" altLang="da-DK"/>
          </a:p>
        </p:txBody>
      </p:sp>
    </p:spTree>
    <p:extLst>
      <p:ext uri="{BB962C8B-B14F-4D97-AF65-F5344CB8AC3E}">
        <p14:creationId xmlns:p14="http://schemas.microsoft.com/office/powerpoint/2010/main" val="3860494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204299" y="870856"/>
            <a:ext cx="10363200" cy="461913"/>
          </a:xfrm>
          <a:prstGeom prst="rect">
            <a:avLst/>
          </a:prstGeom>
        </p:spPr>
        <p:txBody>
          <a:bodyPr>
            <a:normAutofit/>
          </a:bodyPr>
          <a:lstStyle>
            <a:lvl1pPr algn="l">
              <a:defRPr sz="2000" i="1"/>
            </a:lvl1pPr>
          </a:lstStyle>
          <a:p>
            <a:r>
              <a:rPr lang="da-DK"/>
              <a:t>Klik for at redigere titeltypografi i masteren</a:t>
            </a:r>
          </a:p>
        </p:txBody>
      </p:sp>
      <p:sp>
        <p:nvSpPr>
          <p:cNvPr id="3" name="Undertitel 2"/>
          <p:cNvSpPr>
            <a:spLocks noGrp="1"/>
          </p:cNvSpPr>
          <p:nvPr>
            <p:ph type="subTitle" idx="1"/>
          </p:nvPr>
        </p:nvSpPr>
        <p:spPr>
          <a:xfrm>
            <a:off x="204299" y="1216184"/>
            <a:ext cx="8534400" cy="334888"/>
          </a:xfrm>
          <a:prstGeom prst="rect">
            <a:avLst/>
          </a:prstGeom>
        </p:spPr>
        <p:txBody>
          <a:bodyPr>
            <a:normAutofit/>
          </a:bodyPr>
          <a:lstStyle>
            <a:lvl1pPr marL="0" indent="0" algn="l">
              <a:buNone/>
              <a:defRPr sz="1600" i="1">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F39AF158-D64E-42FB-8D15-91B4A204E3A9}" type="datetimeFigureOut">
              <a:rPr lang="da-DK" smtClean="0"/>
              <a:pPr/>
              <a:t>16-08-2022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F28808F-1503-4037-B575-5096757A286C}" type="slidenum">
              <a:rPr lang="da-DK" smtClean="0"/>
              <a:pPr/>
              <a:t>‹#›</a:t>
            </a:fld>
            <a:endParaRPr lang="da-DK"/>
          </a:p>
        </p:txBody>
      </p:sp>
      <p:sp>
        <p:nvSpPr>
          <p:cNvPr id="7" name="Pladsholder til indhold 2"/>
          <p:cNvSpPr>
            <a:spLocks noGrp="1"/>
          </p:cNvSpPr>
          <p:nvPr>
            <p:ph idx="13"/>
          </p:nvPr>
        </p:nvSpPr>
        <p:spPr>
          <a:xfrm>
            <a:off x="609600" y="1600201"/>
            <a:ext cx="10972800" cy="4525963"/>
          </a:xfrm>
          <a:prstGeom prst="rect">
            <a:avLst/>
          </a:prstGeom>
        </p:spPr>
        <p:txBody>
          <a:bodyPr/>
          <a:lstStyle>
            <a:lvl1pPr>
              <a:buClr>
                <a:srgbClr val="FF7F45"/>
              </a:buClr>
              <a:buSzPct val="100000"/>
              <a:buFont typeface="Calibri" pitchFamily="34" charset="0"/>
              <a:buChar char="›"/>
              <a:defRPr sz="1800" b="0"/>
            </a:lvl1pPr>
            <a:lvl2pPr>
              <a:buClr>
                <a:srgbClr val="FF7F45"/>
              </a:buClr>
              <a:buFont typeface="Arial" pitchFamily="34" charset="0"/>
              <a:buChar char="•"/>
              <a:defRPr sz="1600" b="0"/>
            </a:lvl2pPr>
            <a:lvl3pPr>
              <a:buClr>
                <a:srgbClr val="FF7F45"/>
              </a:buClr>
              <a:buFont typeface="Calibri" pitchFamily="34" charset="0"/>
              <a:buChar char="-"/>
              <a:defRPr sz="1400" b="0"/>
            </a:lvl3pPr>
            <a:lvl4pPr>
              <a:defRPr b="0"/>
            </a:lvl4pPr>
            <a:lvl5pPr>
              <a:defRPr b="0"/>
            </a:lvl5pPr>
          </a:lstStyle>
          <a:p>
            <a:pPr lvl="0"/>
            <a:r>
              <a:rPr lang="da-DK"/>
              <a:t>Klik for at redigere typografi i masteren</a:t>
            </a:r>
          </a:p>
          <a:p>
            <a:pPr lvl="1"/>
            <a:r>
              <a:rPr lang="da-DK"/>
              <a:t>Andet niveau</a:t>
            </a:r>
          </a:p>
          <a:p>
            <a:pPr lvl="2"/>
            <a:r>
              <a:rPr lang="da-DK"/>
              <a:t>Tredje niveau</a:t>
            </a:r>
          </a:p>
        </p:txBody>
      </p:sp>
    </p:spTree>
    <p:extLst>
      <p:ext uri="{BB962C8B-B14F-4D97-AF65-F5344CB8AC3E}">
        <p14:creationId xmlns:p14="http://schemas.microsoft.com/office/powerpoint/2010/main" val="3831638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og indholdsobjekt">
    <p:bg>
      <p:bgPr>
        <a:solidFill>
          <a:srgbClr val="DDCDE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49CB9-2B18-4A8C-9AA8-90FE8023EFB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55D4D0B-7FD8-4796-85BB-9A7B487462E0}"/>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FEF67F5-713B-477C-A462-7E77CBBBB5B2}"/>
              </a:ext>
            </a:extLst>
          </p:cNvPr>
          <p:cNvSpPr>
            <a:spLocks noGrp="1"/>
          </p:cNvSpPr>
          <p:nvPr>
            <p:ph type="dt" sz="half" idx="10"/>
          </p:nvPr>
        </p:nvSpPr>
        <p:spPr/>
        <p:txBody>
          <a:bodyPr/>
          <a:lstStyle/>
          <a:p>
            <a:fld id="{49C13270-6B2E-4A30-9F1E-E5134ABFB7E3}" type="datetimeFigureOut">
              <a:rPr lang="da-DK" smtClean="0"/>
              <a:t>16-08-2022</a:t>
            </a:fld>
            <a:endParaRPr lang="da-DK"/>
          </a:p>
        </p:txBody>
      </p:sp>
      <p:sp>
        <p:nvSpPr>
          <p:cNvPr id="5" name="Pladsholder til sidefod 4">
            <a:extLst>
              <a:ext uri="{FF2B5EF4-FFF2-40B4-BE49-F238E27FC236}">
                <a16:creationId xmlns:a16="http://schemas.microsoft.com/office/drawing/2014/main" id="{83174346-EFA6-475B-AC7E-EE893420861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9F28154-6210-486B-B12B-3CB21A92E80D}"/>
              </a:ext>
            </a:extLst>
          </p:cNvPr>
          <p:cNvSpPr>
            <a:spLocks noGrp="1"/>
          </p:cNvSpPr>
          <p:nvPr>
            <p:ph type="sldNum" sz="quarter" idx="12"/>
          </p:nvPr>
        </p:nvSpPr>
        <p:spPr/>
        <p:txBody>
          <a:bodyPr/>
          <a:lstStyle/>
          <a:p>
            <a:fld id="{30643E5B-F8FF-4046-B338-AEBDB875101F}" type="slidenum">
              <a:rPr lang="da-DK" smtClean="0"/>
              <a:t>‹#›</a:t>
            </a:fld>
            <a:endParaRPr lang="da-DK"/>
          </a:p>
        </p:txBody>
      </p:sp>
    </p:spTree>
    <p:extLst>
      <p:ext uri="{BB962C8B-B14F-4D97-AF65-F5344CB8AC3E}">
        <p14:creationId xmlns:p14="http://schemas.microsoft.com/office/powerpoint/2010/main" val="1379609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B9A44-7B53-4207-84D3-7410992A5786}"/>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7693A6F-386F-4B92-B6EE-9E05A2820C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33B3E715-41DB-487A-AD4F-7B73AED9F9A1}"/>
              </a:ext>
            </a:extLst>
          </p:cNvPr>
          <p:cNvSpPr>
            <a:spLocks noGrp="1"/>
          </p:cNvSpPr>
          <p:nvPr>
            <p:ph type="dt" sz="half" idx="10"/>
          </p:nvPr>
        </p:nvSpPr>
        <p:spPr/>
        <p:txBody>
          <a:bodyPr/>
          <a:lstStyle/>
          <a:p>
            <a:fld id="{E86390DA-3E8C-444F-A83E-5C03DC383F7E}" type="datetimeFigureOut">
              <a:rPr lang="da-DK" smtClean="0"/>
              <a:t>16-08-2022</a:t>
            </a:fld>
            <a:endParaRPr lang="da-DK"/>
          </a:p>
        </p:txBody>
      </p:sp>
      <p:sp>
        <p:nvSpPr>
          <p:cNvPr id="5" name="Pladsholder til sidefod 4">
            <a:extLst>
              <a:ext uri="{FF2B5EF4-FFF2-40B4-BE49-F238E27FC236}">
                <a16:creationId xmlns:a16="http://schemas.microsoft.com/office/drawing/2014/main" id="{E2D4DD04-3D5D-4465-AC21-79ECCADBADC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74217A2-FB32-4118-BD8A-F1D91F10855E}"/>
              </a:ext>
            </a:extLst>
          </p:cNvPr>
          <p:cNvSpPr>
            <a:spLocks noGrp="1"/>
          </p:cNvSpPr>
          <p:nvPr>
            <p:ph type="sldNum" sz="quarter" idx="12"/>
          </p:nvPr>
        </p:nvSpPr>
        <p:spPr/>
        <p:txBody>
          <a:bodyPr/>
          <a:lstStyle/>
          <a:p>
            <a:fld id="{F9BFBD95-A737-4FB9-9ABC-726BC0E8BD23}" type="slidenum">
              <a:rPr lang="da-DK" smtClean="0"/>
              <a:t>‹#›</a:t>
            </a:fld>
            <a:endParaRPr lang="da-DK"/>
          </a:p>
        </p:txBody>
      </p:sp>
    </p:spTree>
    <p:extLst>
      <p:ext uri="{BB962C8B-B14F-4D97-AF65-F5344CB8AC3E}">
        <p14:creationId xmlns:p14="http://schemas.microsoft.com/office/powerpoint/2010/main" val="1081676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A10C9-D514-47A0-B5AF-15C2C9BE560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1AF4C32-3C7E-49B2-80E4-0FBF1D6A52A1}"/>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B937916-C31C-422F-B0BE-32AD464DED17}"/>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99DC2CF2-D1C9-4CBB-8E42-F04ADF307582}"/>
              </a:ext>
            </a:extLst>
          </p:cNvPr>
          <p:cNvSpPr>
            <a:spLocks noGrp="1"/>
          </p:cNvSpPr>
          <p:nvPr>
            <p:ph type="dt" sz="half" idx="10"/>
          </p:nvPr>
        </p:nvSpPr>
        <p:spPr/>
        <p:txBody>
          <a:bodyPr/>
          <a:lstStyle/>
          <a:p>
            <a:fld id="{E86390DA-3E8C-444F-A83E-5C03DC383F7E}" type="datetimeFigureOut">
              <a:rPr lang="da-DK" smtClean="0"/>
              <a:t>16-08-2022</a:t>
            </a:fld>
            <a:endParaRPr lang="da-DK"/>
          </a:p>
        </p:txBody>
      </p:sp>
      <p:sp>
        <p:nvSpPr>
          <p:cNvPr id="6" name="Pladsholder til sidefod 5">
            <a:extLst>
              <a:ext uri="{FF2B5EF4-FFF2-40B4-BE49-F238E27FC236}">
                <a16:creationId xmlns:a16="http://schemas.microsoft.com/office/drawing/2014/main" id="{DC7340F5-2B9E-4D58-8D96-483A3FD1D0C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82757CD-3B84-4961-8F74-1846A0787A90}"/>
              </a:ext>
            </a:extLst>
          </p:cNvPr>
          <p:cNvSpPr>
            <a:spLocks noGrp="1"/>
          </p:cNvSpPr>
          <p:nvPr>
            <p:ph type="sldNum" sz="quarter" idx="12"/>
          </p:nvPr>
        </p:nvSpPr>
        <p:spPr/>
        <p:txBody>
          <a:bodyPr/>
          <a:lstStyle/>
          <a:p>
            <a:fld id="{F9BFBD95-A737-4FB9-9ABC-726BC0E8BD23}" type="slidenum">
              <a:rPr lang="da-DK" smtClean="0"/>
              <a:t>‹#›</a:t>
            </a:fld>
            <a:endParaRPr lang="da-DK"/>
          </a:p>
        </p:txBody>
      </p:sp>
    </p:spTree>
    <p:extLst>
      <p:ext uri="{BB962C8B-B14F-4D97-AF65-F5344CB8AC3E}">
        <p14:creationId xmlns:p14="http://schemas.microsoft.com/office/powerpoint/2010/main" val="2326303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C88351-B811-4C84-A0FC-6B5064FE7535}"/>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BA094CD-E91C-43EB-8A90-6EFCBC504D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D4966BAB-7FE3-4243-B732-4388083F89F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3462E23-4BE5-42D7-8113-171FA123C8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025D1CCC-9691-4353-9BF2-135DE9C4D39F}"/>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0A6BFA8-8202-470E-9338-BF9882CCF083}"/>
              </a:ext>
            </a:extLst>
          </p:cNvPr>
          <p:cNvSpPr>
            <a:spLocks noGrp="1"/>
          </p:cNvSpPr>
          <p:nvPr>
            <p:ph type="dt" sz="half" idx="10"/>
          </p:nvPr>
        </p:nvSpPr>
        <p:spPr/>
        <p:txBody>
          <a:bodyPr/>
          <a:lstStyle/>
          <a:p>
            <a:fld id="{E86390DA-3E8C-444F-A83E-5C03DC383F7E}" type="datetimeFigureOut">
              <a:rPr lang="da-DK" smtClean="0"/>
              <a:t>16-08-2022</a:t>
            </a:fld>
            <a:endParaRPr lang="da-DK"/>
          </a:p>
        </p:txBody>
      </p:sp>
      <p:sp>
        <p:nvSpPr>
          <p:cNvPr id="8" name="Pladsholder til sidefod 7">
            <a:extLst>
              <a:ext uri="{FF2B5EF4-FFF2-40B4-BE49-F238E27FC236}">
                <a16:creationId xmlns:a16="http://schemas.microsoft.com/office/drawing/2014/main" id="{1E2A6751-14D6-400E-9B4B-806B751872B6}"/>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5E627828-6771-496D-84E4-BC178243CF66}"/>
              </a:ext>
            </a:extLst>
          </p:cNvPr>
          <p:cNvSpPr>
            <a:spLocks noGrp="1"/>
          </p:cNvSpPr>
          <p:nvPr>
            <p:ph type="sldNum" sz="quarter" idx="12"/>
          </p:nvPr>
        </p:nvSpPr>
        <p:spPr/>
        <p:txBody>
          <a:bodyPr/>
          <a:lstStyle/>
          <a:p>
            <a:fld id="{F9BFBD95-A737-4FB9-9ABC-726BC0E8BD23}" type="slidenum">
              <a:rPr lang="da-DK" smtClean="0"/>
              <a:t>‹#›</a:t>
            </a:fld>
            <a:endParaRPr lang="da-DK"/>
          </a:p>
        </p:txBody>
      </p:sp>
    </p:spTree>
    <p:extLst>
      <p:ext uri="{BB962C8B-B14F-4D97-AF65-F5344CB8AC3E}">
        <p14:creationId xmlns:p14="http://schemas.microsoft.com/office/powerpoint/2010/main" val="2186448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0498C4-0C9F-4BF4-B775-146D64130D3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27BF8E7-9D3F-49D2-A9A5-39D76437562C}"/>
              </a:ext>
            </a:extLst>
          </p:cNvPr>
          <p:cNvSpPr>
            <a:spLocks noGrp="1"/>
          </p:cNvSpPr>
          <p:nvPr>
            <p:ph type="dt" sz="half" idx="10"/>
          </p:nvPr>
        </p:nvSpPr>
        <p:spPr/>
        <p:txBody>
          <a:bodyPr/>
          <a:lstStyle/>
          <a:p>
            <a:fld id="{E86390DA-3E8C-444F-A83E-5C03DC383F7E}" type="datetimeFigureOut">
              <a:rPr lang="da-DK" smtClean="0"/>
              <a:t>16-08-2022</a:t>
            </a:fld>
            <a:endParaRPr lang="da-DK"/>
          </a:p>
        </p:txBody>
      </p:sp>
      <p:sp>
        <p:nvSpPr>
          <p:cNvPr id="4" name="Pladsholder til sidefod 3">
            <a:extLst>
              <a:ext uri="{FF2B5EF4-FFF2-40B4-BE49-F238E27FC236}">
                <a16:creationId xmlns:a16="http://schemas.microsoft.com/office/drawing/2014/main" id="{880FE823-E9CC-42C2-8435-2241DCEE804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C285EC57-2AAE-4663-ACCE-E46370821D6B}"/>
              </a:ext>
            </a:extLst>
          </p:cNvPr>
          <p:cNvSpPr>
            <a:spLocks noGrp="1"/>
          </p:cNvSpPr>
          <p:nvPr>
            <p:ph type="sldNum" sz="quarter" idx="12"/>
          </p:nvPr>
        </p:nvSpPr>
        <p:spPr/>
        <p:txBody>
          <a:bodyPr/>
          <a:lstStyle/>
          <a:p>
            <a:fld id="{F9BFBD95-A737-4FB9-9ABC-726BC0E8BD23}" type="slidenum">
              <a:rPr lang="da-DK" smtClean="0"/>
              <a:t>‹#›</a:t>
            </a:fld>
            <a:endParaRPr lang="da-DK"/>
          </a:p>
        </p:txBody>
      </p:sp>
    </p:spTree>
    <p:extLst>
      <p:ext uri="{BB962C8B-B14F-4D97-AF65-F5344CB8AC3E}">
        <p14:creationId xmlns:p14="http://schemas.microsoft.com/office/powerpoint/2010/main" val="2790005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8999E93-61FB-4D05-B3BA-9AD59044A66F}"/>
              </a:ext>
            </a:extLst>
          </p:cNvPr>
          <p:cNvSpPr>
            <a:spLocks noGrp="1"/>
          </p:cNvSpPr>
          <p:nvPr>
            <p:ph type="dt" sz="half" idx="10"/>
          </p:nvPr>
        </p:nvSpPr>
        <p:spPr/>
        <p:txBody>
          <a:bodyPr/>
          <a:lstStyle/>
          <a:p>
            <a:fld id="{E86390DA-3E8C-444F-A83E-5C03DC383F7E}" type="datetimeFigureOut">
              <a:rPr lang="da-DK" smtClean="0"/>
              <a:t>16-08-2022</a:t>
            </a:fld>
            <a:endParaRPr lang="da-DK"/>
          </a:p>
        </p:txBody>
      </p:sp>
      <p:sp>
        <p:nvSpPr>
          <p:cNvPr id="3" name="Pladsholder til sidefod 2">
            <a:extLst>
              <a:ext uri="{FF2B5EF4-FFF2-40B4-BE49-F238E27FC236}">
                <a16:creationId xmlns:a16="http://schemas.microsoft.com/office/drawing/2014/main" id="{96644E75-E576-4B97-B0A4-F3F887B60480}"/>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5DBBBDB-D0A2-4B5F-9AAF-D87B15AA1F68}"/>
              </a:ext>
            </a:extLst>
          </p:cNvPr>
          <p:cNvSpPr>
            <a:spLocks noGrp="1"/>
          </p:cNvSpPr>
          <p:nvPr>
            <p:ph type="sldNum" sz="quarter" idx="12"/>
          </p:nvPr>
        </p:nvSpPr>
        <p:spPr/>
        <p:txBody>
          <a:bodyPr/>
          <a:lstStyle/>
          <a:p>
            <a:fld id="{F9BFBD95-A737-4FB9-9ABC-726BC0E8BD23}" type="slidenum">
              <a:rPr lang="da-DK" smtClean="0"/>
              <a:t>‹#›</a:t>
            </a:fld>
            <a:endParaRPr lang="da-DK"/>
          </a:p>
        </p:txBody>
      </p:sp>
    </p:spTree>
    <p:extLst>
      <p:ext uri="{BB962C8B-B14F-4D97-AF65-F5344CB8AC3E}">
        <p14:creationId xmlns:p14="http://schemas.microsoft.com/office/powerpoint/2010/main" val="1196348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16089-D1CE-43D4-BF73-FBA63D668B1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815500E-8C35-4F67-8580-45BDD6A423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1011427D-158B-443D-9B32-751F6F24B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B15C3AC-3814-4E49-B26B-964AFBCC2F47}"/>
              </a:ext>
            </a:extLst>
          </p:cNvPr>
          <p:cNvSpPr>
            <a:spLocks noGrp="1"/>
          </p:cNvSpPr>
          <p:nvPr>
            <p:ph type="dt" sz="half" idx="10"/>
          </p:nvPr>
        </p:nvSpPr>
        <p:spPr/>
        <p:txBody>
          <a:bodyPr/>
          <a:lstStyle/>
          <a:p>
            <a:fld id="{E86390DA-3E8C-444F-A83E-5C03DC383F7E}" type="datetimeFigureOut">
              <a:rPr lang="da-DK" smtClean="0"/>
              <a:t>16-08-2022</a:t>
            </a:fld>
            <a:endParaRPr lang="da-DK"/>
          </a:p>
        </p:txBody>
      </p:sp>
      <p:sp>
        <p:nvSpPr>
          <p:cNvPr id="6" name="Pladsholder til sidefod 5">
            <a:extLst>
              <a:ext uri="{FF2B5EF4-FFF2-40B4-BE49-F238E27FC236}">
                <a16:creationId xmlns:a16="http://schemas.microsoft.com/office/drawing/2014/main" id="{4DEA7064-484D-4B47-9ABB-1D1FA9BCAC8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B7A0AA5-5E72-4E26-8BC2-4ACF7519F756}"/>
              </a:ext>
            </a:extLst>
          </p:cNvPr>
          <p:cNvSpPr>
            <a:spLocks noGrp="1"/>
          </p:cNvSpPr>
          <p:nvPr>
            <p:ph type="sldNum" sz="quarter" idx="12"/>
          </p:nvPr>
        </p:nvSpPr>
        <p:spPr/>
        <p:txBody>
          <a:bodyPr/>
          <a:lstStyle/>
          <a:p>
            <a:fld id="{F9BFBD95-A737-4FB9-9ABC-726BC0E8BD23}" type="slidenum">
              <a:rPr lang="da-DK" smtClean="0"/>
              <a:t>‹#›</a:t>
            </a:fld>
            <a:endParaRPr lang="da-DK"/>
          </a:p>
        </p:txBody>
      </p:sp>
    </p:spTree>
    <p:extLst>
      <p:ext uri="{BB962C8B-B14F-4D97-AF65-F5344CB8AC3E}">
        <p14:creationId xmlns:p14="http://schemas.microsoft.com/office/powerpoint/2010/main" val="732613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1DB11A-70E3-451E-BEBA-85D47E4317B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90C6F05B-0D96-4E39-B43F-11F44851ED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57E94CB7-1AED-4FFE-8713-1E95782D84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08D02C6-732C-4850-A062-89F6AF237D96}"/>
              </a:ext>
            </a:extLst>
          </p:cNvPr>
          <p:cNvSpPr>
            <a:spLocks noGrp="1"/>
          </p:cNvSpPr>
          <p:nvPr>
            <p:ph type="dt" sz="half" idx="10"/>
          </p:nvPr>
        </p:nvSpPr>
        <p:spPr/>
        <p:txBody>
          <a:bodyPr/>
          <a:lstStyle/>
          <a:p>
            <a:fld id="{E86390DA-3E8C-444F-A83E-5C03DC383F7E}" type="datetimeFigureOut">
              <a:rPr lang="da-DK" smtClean="0"/>
              <a:t>16-08-2022</a:t>
            </a:fld>
            <a:endParaRPr lang="da-DK"/>
          </a:p>
        </p:txBody>
      </p:sp>
      <p:sp>
        <p:nvSpPr>
          <p:cNvPr id="6" name="Pladsholder til sidefod 5">
            <a:extLst>
              <a:ext uri="{FF2B5EF4-FFF2-40B4-BE49-F238E27FC236}">
                <a16:creationId xmlns:a16="http://schemas.microsoft.com/office/drawing/2014/main" id="{7AC8D46A-E511-4C7D-9589-FE3EE04A75D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5B8934E-F9C0-4F1F-AD0D-482F5CC1B59F}"/>
              </a:ext>
            </a:extLst>
          </p:cNvPr>
          <p:cNvSpPr>
            <a:spLocks noGrp="1"/>
          </p:cNvSpPr>
          <p:nvPr>
            <p:ph type="sldNum" sz="quarter" idx="12"/>
          </p:nvPr>
        </p:nvSpPr>
        <p:spPr/>
        <p:txBody>
          <a:bodyPr/>
          <a:lstStyle/>
          <a:p>
            <a:fld id="{F9BFBD95-A737-4FB9-9ABC-726BC0E8BD23}" type="slidenum">
              <a:rPr lang="da-DK" smtClean="0"/>
              <a:t>‹#›</a:t>
            </a:fld>
            <a:endParaRPr lang="da-DK"/>
          </a:p>
        </p:txBody>
      </p:sp>
    </p:spTree>
    <p:extLst>
      <p:ext uri="{BB962C8B-B14F-4D97-AF65-F5344CB8AC3E}">
        <p14:creationId xmlns:p14="http://schemas.microsoft.com/office/powerpoint/2010/main" val="1740630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CB437BCC-0962-4D63-A1EF-0BED285ABD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80F9855-DE3F-40DE-B4FF-6B8EF4E147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BA8DC5E-B791-4F6C-BC6B-A71F344B38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6390DA-3E8C-444F-A83E-5C03DC383F7E}" type="datetimeFigureOut">
              <a:rPr lang="da-DK" smtClean="0"/>
              <a:t>16-08-2022</a:t>
            </a:fld>
            <a:endParaRPr lang="da-DK"/>
          </a:p>
        </p:txBody>
      </p:sp>
      <p:sp>
        <p:nvSpPr>
          <p:cNvPr id="5" name="Pladsholder til sidefod 4">
            <a:extLst>
              <a:ext uri="{FF2B5EF4-FFF2-40B4-BE49-F238E27FC236}">
                <a16:creationId xmlns:a16="http://schemas.microsoft.com/office/drawing/2014/main" id="{0E2FB77A-9404-4F38-A10A-47912B8193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6F327ADE-26B7-48C6-A812-291C6202FC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FBD95-A737-4FB9-9ABC-726BC0E8BD23}" type="slidenum">
              <a:rPr lang="da-DK" smtClean="0"/>
              <a:t>‹#›</a:t>
            </a:fld>
            <a:endParaRPr lang="da-DK"/>
          </a:p>
        </p:txBody>
      </p:sp>
    </p:spTree>
    <p:extLst>
      <p:ext uri="{BB962C8B-B14F-4D97-AF65-F5344CB8AC3E}">
        <p14:creationId xmlns:p14="http://schemas.microsoft.com/office/powerpoint/2010/main" val="1903182250"/>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73D21-17E6-4294-8F46-27D85B31CFA2}" type="datetimeFigureOut">
              <a:rPr lang="da-DK" smtClean="0"/>
              <a:t>16-08-2022</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BD7549-290E-4987-8854-5787A13612CE}" type="slidenum">
              <a:rPr lang="da-DK" smtClean="0"/>
              <a:t>‹#›</a:t>
            </a:fld>
            <a:endParaRPr lang="da-DK"/>
          </a:p>
        </p:txBody>
      </p:sp>
    </p:spTree>
    <p:extLst>
      <p:ext uri="{BB962C8B-B14F-4D97-AF65-F5344CB8AC3E}">
        <p14:creationId xmlns:p14="http://schemas.microsoft.com/office/powerpoint/2010/main" val="2617239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49ACF84-A278-4B96-8B2C-0EAB7B3ECA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8353782-AB79-4FF3-92F8-B2791014EC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E9ECD50-9962-4211-A164-1FD99F72BA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C13270-6B2E-4A30-9F1E-E5134ABFB7E3}" type="datetimeFigureOut">
              <a:rPr lang="da-DK" smtClean="0"/>
              <a:t>16-08-2022</a:t>
            </a:fld>
            <a:endParaRPr lang="da-DK"/>
          </a:p>
        </p:txBody>
      </p:sp>
      <p:sp>
        <p:nvSpPr>
          <p:cNvPr id="5" name="Pladsholder til sidefod 4">
            <a:extLst>
              <a:ext uri="{FF2B5EF4-FFF2-40B4-BE49-F238E27FC236}">
                <a16:creationId xmlns:a16="http://schemas.microsoft.com/office/drawing/2014/main" id="{8BAC54FF-50AD-4AE6-AF58-16CCFC805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45144158-62D8-49AB-8541-AC452A911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43E5B-F8FF-4046-B338-AEBDB875101F}" type="slidenum">
              <a:rPr lang="da-DK" smtClean="0"/>
              <a:t>‹#›</a:t>
            </a:fld>
            <a:endParaRPr lang="da-DK"/>
          </a:p>
        </p:txBody>
      </p:sp>
    </p:spTree>
    <p:extLst>
      <p:ext uri="{BB962C8B-B14F-4D97-AF65-F5344CB8AC3E}">
        <p14:creationId xmlns:p14="http://schemas.microsoft.com/office/powerpoint/2010/main" val="2440841519"/>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s://smart.aarhus.dk/projekter/iwdk/" TargetMode="External"/><Relationship Id="rId7" Type="http://schemas.openxmlformats.org/officeDocument/2006/relationships/hyperlink" Target="https://nyeveje.aarhus.dk/nye-veje-til-velfaerd-og-vaekst/mere-aarhus-i-verden-myndighedssamarbejderne/om-myndighedssamarbejdern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nscn.eu/" TargetMode="External"/><Relationship Id="rId5" Type="http://schemas.openxmlformats.org/officeDocument/2006/relationships/hyperlink" Target="https://smart.aarhus.dk/projekter/iot-indsatsen-i-aarhus-kommune/" TargetMode="External"/><Relationship Id="rId4" Type="http://schemas.openxmlformats.org/officeDocument/2006/relationships/hyperlink" Target="https://smart.aarhus.dk/projekter/open-data-d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1.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microsoft.com/office/2018/10/relationships/comments" Target="../comments/modernComment_2A6_ED4207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3.xml"/><Relationship Id="rId16" Type="http://schemas.openxmlformats.org/officeDocument/2006/relationships/image" Target="../media/image18.sv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udendørs, bygning, himmel, vej&#10;&#10;Automatisk genereret beskrivelse">
            <a:extLst>
              <a:ext uri="{FF2B5EF4-FFF2-40B4-BE49-F238E27FC236}">
                <a16:creationId xmlns:a16="http://schemas.microsoft.com/office/drawing/2014/main" id="{9B4836FD-CBE9-4071-85C7-E88615117297}"/>
              </a:ext>
            </a:extLst>
          </p:cNvPr>
          <p:cNvPicPr>
            <a:picLocks noChangeAspect="1"/>
          </p:cNvPicPr>
          <p:nvPr/>
        </p:nvPicPr>
        <p:blipFill rotWithShape="1">
          <a:blip r:embed="rId2">
            <a:extLst>
              <a:ext uri="{28A0092B-C50C-407E-A947-70E740481C1C}">
                <a14:useLocalDpi xmlns:a14="http://schemas.microsoft.com/office/drawing/2010/main" val="0"/>
              </a:ext>
            </a:extLst>
          </a:blip>
          <a:srcRect t="10225" b="9452"/>
          <a:stretch/>
        </p:blipFill>
        <p:spPr>
          <a:xfrm>
            <a:off x="0" y="0"/>
            <a:ext cx="12191999" cy="6924675"/>
          </a:xfrm>
          <a:prstGeom prst="rect">
            <a:avLst/>
          </a:prstGeom>
        </p:spPr>
      </p:pic>
      <p:pic>
        <p:nvPicPr>
          <p:cNvPr id="9" name="Billede 8">
            <a:extLst>
              <a:ext uri="{FF2B5EF4-FFF2-40B4-BE49-F238E27FC236}">
                <a16:creationId xmlns:a16="http://schemas.microsoft.com/office/drawing/2014/main" id="{67558DA7-7A60-42F1-9EC8-5830F6D18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93" y="0"/>
            <a:ext cx="10973211" cy="6858000"/>
          </a:xfrm>
          <a:prstGeom prst="rect">
            <a:avLst/>
          </a:prstGeom>
        </p:spPr>
      </p:pic>
      <p:sp>
        <p:nvSpPr>
          <p:cNvPr id="2" name="Tekstfelt 1">
            <a:extLst>
              <a:ext uri="{FF2B5EF4-FFF2-40B4-BE49-F238E27FC236}">
                <a16:creationId xmlns:a16="http://schemas.microsoft.com/office/drawing/2014/main" id="{C67CCAA5-9044-4D2E-BAA0-1A94543D5865}"/>
              </a:ext>
            </a:extLst>
          </p:cNvPr>
          <p:cNvSpPr txBox="1"/>
          <p:nvPr/>
        </p:nvSpPr>
        <p:spPr>
          <a:xfrm>
            <a:off x="1428108" y="5835721"/>
            <a:ext cx="9215919" cy="369332"/>
          </a:xfrm>
          <a:prstGeom prst="rect">
            <a:avLst/>
          </a:prstGeom>
          <a:solidFill>
            <a:srgbClr val="614EA0"/>
          </a:solidFill>
        </p:spPr>
        <p:txBody>
          <a:bodyPr wrap="square" lIns="91440" tIns="45720" rIns="91440" bIns="45720" rtlCol="0" anchor="t">
            <a:spAutoFit/>
          </a:bodyPr>
          <a:lstStyle/>
          <a:p>
            <a:r>
              <a:rPr lang="da-DK">
                <a:solidFill>
                  <a:schemeClr val="bg1"/>
                </a:solidFill>
              </a:rPr>
              <a:t>STRATEGI 2022-23</a:t>
            </a:r>
          </a:p>
        </p:txBody>
      </p:sp>
    </p:spTree>
    <p:extLst>
      <p:ext uri="{BB962C8B-B14F-4D97-AF65-F5344CB8AC3E}">
        <p14:creationId xmlns:p14="http://schemas.microsoft.com/office/powerpoint/2010/main" val="3522043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1803E-4F11-4373-9E0A-5825832755A6}"/>
              </a:ext>
            </a:extLst>
          </p:cNvPr>
          <p:cNvSpPr>
            <a:spLocks noGrp="1"/>
          </p:cNvSpPr>
          <p:nvPr>
            <p:ph type="title"/>
          </p:nvPr>
        </p:nvSpPr>
        <p:spPr>
          <a:xfrm>
            <a:off x="2085974" y="354668"/>
            <a:ext cx="9439275" cy="1325563"/>
          </a:xfrm>
        </p:spPr>
        <p:txBody>
          <a:bodyPr>
            <a:normAutofit/>
          </a:bodyPr>
          <a:lstStyle/>
          <a:p>
            <a:r>
              <a:rPr lang="da-DK" sz="4000">
                <a:solidFill>
                  <a:srgbClr val="A06D30"/>
                </a:solidFill>
                <a:ea typeface="+mj-lt"/>
                <a:cs typeface="+mj-lt"/>
              </a:rPr>
              <a:t>BÆREDYGTIG VÆKST</a:t>
            </a:r>
          </a:p>
        </p:txBody>
      </p:sp>
      <p:sp>
        <p:nvSpPr>
          <p:cNvPr id="3" name="Pladsholder til indhold 2">
            <a:extLst>
              <a:ext uri="{FF2B5EF4-FFF2-40B4-BE49-F238E27FC236}">
                <a16:creationId xmlns:a16="http://schemas.microsoft.com/office/drawing/2014/main" id="{10EE3769-B576-431B-88F4-C77C294AB5DB}"/>
              </a:ext>
            </a:extLst>
          </p:cNvPr>
          <p:cNvSpPr>
            <a:spLocks noGrp="1"/>
          </p:cNvSpPr>
          <p:nvPr>
            <p:ph idx="1"/>
          </p:nvPr>
        </p:nvSpPr>
        <p:spPr>
          <a:xfrm>
            <a:off x="676150" y="2190770"/>
            <a:ext cx="10515600" cy="3953041"/>
          </a:xfrm>
        </p:spPr>
        <p:txBody>
          <a:bodyPr vert="horz" lIns="91440" tIns="45720" rIns="91440" bIns="45720" rtlCol="0" anchor="t">
            <a:noAutofit/>
          </a:bodyPr>
          <a:lstStyle/>
          <a:p>
            <a:pPr marL="0" indent="0">
              <a:buNone/>
            </a:pPr>
            <a:r>
              <a:rPr lang="da-DK" sz="1800">
                <a:solidFill>
                  <a:srgbClr val="AE824E"/>
                </a:solidFill>
                <a:effectLst/>
                <a:latin typeface="+mj-lt"/>
                <a:ea typeface="Times New Roman" panose="02020603050405020304" pitchFamily="18" charset="0"/>
              </a:rPr>
              <a:t>Aarhus Kommune vokser</a:t>
            </a:r>
            <a:r>
              <a:rPr lang="da-DK" sz="1800">
                <a:solidFill>
                  <a:srgbClr val="AE824E"/>
                </a:solidFill>
                <a:latin typeface="+mj-lt"/>
                <a:ea typeface="Times New Roman" panose="02020603050405020304" pitchFamily="18" charset="0"/>
              </a:rPr>
              <a:t>, og d</a:t>
            </a:r>
            <a:r>
              <a:rPr lang="da-DK" sz="1800">
                <a:solidFill>
                  <a:srgbClr val="AE824E"/>
                </a:solidFill>
                <a:effectLst/>
                <a:latin typeface="+mj-lt"/>
                <a:ea typeface="Times New Roman" panose="02020603050405020304" pitchFamily="18" charset="0"/>
              </a:rPr>
              <a:t>er skal findes nye måder at håndtere væksten på, så den kan gå hånd i hånd med </a:t>
            </a:r>
            <a:r>
              <a:rPr lang="da-DK" sz="1800" err="1">
                <a:solidFill>
                  <a:srgbClr val="AE824E"/>
                </a:solidFill>
                <a:effectLst/>
                <a:latin typeface="+mj-lt"/>
                <a:ea typeface="Times New Roman" panose="02020603050405020304" pitchFamily="18" charset="0"/>
              </a:rPr>
              <a:t>bykvalitet</a:t>
            </a:r>
            <a:r>
              <a:rPr lang="da-DK" sz="1800">
                <a:solidFill>
                  <a:srgbClr val="AE824E"/>
                </a:solidFill>
                <a:effectLst/>
                <a:latin typeface="+mj-lt"/>
                <a:ea typeface="Times New Roman" panose="02020603050405020304" pitchFamily="18" charset="0"/>
              </a:rPr>
              <a:t>, klima, velfærd og sikring af fremtidens arbejdskraft mv.</a:t>
            </a:r>
          </a:p>
          <a:p>
            <a:pPr marL="0" indent="0">
              <a:buNone/>
            </a:pPr>
            <a:r>
              <a:rPr lang="da-DK" sz="1800">
                <a:solidFill>
                  <a:srgbClr val="AE824E"/>
                </a:solidFill>
                <a:latin typeface="+mj-lt"/>
                <a:ea typeface="Times New Roman" panose="02020603050405020304" pitchFamily="18" charset="0"/>
              </a:rPr>
              <a:t>Vi skal sammen med borgere og virksomheder definere hvad </a:t>
            </a:r>
            <a:r>
              <a:rPr lang="da-DK" sz="1800" err="1">
                <a:solidFill>
                  <a:srgbClr val="AE824E"/>
                </a:solidFill>
                <a:latin typeface="+mj-lt"/>
                <a:ea typeface="Times New Roman" panose="02020603050405020304" pitchFamily="18" charset="0"/>
              </a:rPr>
              <a:t>bykvalitet</a:t>
            </a:r>
            <a:r>
              <a:rPr lang="da-DK" sz="1800">
                <a:solidFill>
                  <a:srgbClr val="AE824E"/>
                </a:solidFill>
                <a:latin typeface="+mj-lt"/>
                <a:ea typeface="Times New Roman" panose="02020603050405020304" pitchFamily="18" charset="0"/>
              </a:rPr>
              <a:t> er, og vi skal gennem dialog finde ud af, hvordan den bedst kan skabes, mens byen vokser. </a:t>
            </a:r>
            <a:r>
              <a:rPr lang="da-DK" sz="1800">
                <a:solidFill>
                  <a:srgbClr val="AE824E"/>
                </a:solidFill>
                <a:effectLst/>
                <a:latin typeface="+mj-lt"/>
                <a:ea typeface="Times New Roman" panose="02020603050405020304" pitchFamily="18" charset="0"/>
              </a:rPr>
              <a:t>Digitale redskaber</a:t>
            </a:r>
            <a:r>
              <a:rPr lang="da-DK" sz="1800">
                <a:solidFill>
                  <a:srgbClr val="AE824E"/>
                </a:solidFill>
                <a:latin typeface="+mj-lt"/>
                <a:ea typeface="Times New Roman" panose="02020603050405020304" pitchFamily="18" charset="0"/>
              </a:rPr>
              <a:t> til inddragelse </a:t>
            </a:r>
            <a:r>
              <a:rPr lang="da-DK" sz="1800">
                <a:solidFill>
                  <a:srgbClr val="AE824E"/>
                </a:solidFill>
                <a:effectLst/>
                <a:latin typeface="+mj-lt"/>
                <a:ea typeface="Times New Roman" panose="02020603050405020304" pitchFamily="18" charset="0"/>
              </a:rPr>
              <a:t>har vist sig at skabe en større diversitet i deltagelse. Med digitale teknologier og bedre anvendelse af data kan vi fx bidrage til at visualisere byudvikling, så det bliver mere konkret og dermed også nemmere for borgere at indgå i dialogen.</a:t>
            </a:r>
          </a:p>
          <a:p>
            <a:pPr marL="0" indent="0">
              <a:buNone/>
            </a:pPr>
            <a:r>
              <a:rPr lang="da-DK" sz="1800">
                <a:solidFill>
                  <a:srgbClr val="AE824E"/>
                </a:solidFill>
                <a:latin typeface="+mj-lt"/>
                <a:ea typeface="Times New Roman" panose="02020603050405020304" pitchFamily="18" charset="0"/>
              </a:rPr>
              <a:t>Klassiske smart city-løsninger som intelligente trafiksystemer og sensorer til måling af luftkvalitet, støj, trafik mv. bidrager også til stadighed til øget </a:t>
            </a:r>
            <a:r>
              <a:rPr lang="da-DK" sz="1800" err="1">
                <a:solidFill>
                  <a:srgbClr val="AE824E"/>
                </a:solidFill>
                <a:latin typeface="+mj-lt"/>
                <a:ea typeface="Times New Roman" panose="02020603050405020304" pitchFamily="18" charset="0"/>
              </a:rPr>
              <a:t>bykvalitet</a:t>
            </a:r>
            <a:r>
              <a:rPr lang="da-DK" sz="1800">
                <a:solidFill>
                  <a:srgbClr val="AE824E"/>
                </a:solidFill>
                <a:latin typeface="+mj-lt"/>
                <a:ea typeface="Times New Roman" panose="02020603050405020304" pitchFamily="18" charset="0"/>
              </a:rPr>
              <a:t>.</a:t>
            </a:r>
            <a:endParaRPr lang="da-DK" sz="1800">
              <a:solidFill>
                <a:srgbClr val="AE824E"/>
              </a:solidFill>
              <a:effectLst/>
              <a:latin typeface="+mj-lt"/>
              <a:ea typeface="Times New Roman" panose="02020603050405020304" pitchFamily="18" charset="0"/>
            </a:endParaRPr>
          </a:p>
          <a:p>
            <a:pPr marL="0" indent="0">
              <a:buNone/>
            </a:pPr>
            <a:r>
              <a:rPr lang="da-DK" sz="1800">
                <a:solidFill>
                  <a:srgbClr val="AE824E"/>
                </a:solidFill>
                <a:effectLst/>
                <a:latin typeface="+mj-lt"/>
                <a:ea typeface="Times New Roman" panose="02020603050405020304" pitchFamily="18" charset="0"/>
              </a:rPr>
              <a:t>En voksende by har brug for erhvervsmæssig vækst, der kan finansiere velfærden og den grønne omstilling. Derfor er tiltrækning og fastholdelse af arbejdskraft også en helt afgørende </a:t>
            </a:r>
            <a:r>
              <a:rPr lang="da-DK" sz="1800">
                <a:solidFill>
                  <a:srgbClr val="AE824E"/>
                </a:solidFill>
                <a:latin typeface="+mj-lt"/>
                <a:ea typeface="Times New Roman" panose="02020603050405020304" pitchFamily="18" charset="0"/>
              </a:rPr>
              <a:t>del af det at skabe en bæredygtig vækst</a:t>
            </a:r>
            <a:r>
              <a:rPr lang="da-DK" sz="1800">
                <a:solidFill>
                  <a:srgbClr val="AE824E"/>
                </a:solidFill>
                <a:effectLst/>
                <a:latin typeface="+mj-lt"/>
                <a:ea typeface="Times New Roman" panose="02020603050405020304" pitchFamily="18" charset="0"/>
              </a:rPr>
              <a:t>.</a:t>
            </a:r>
            <a:endParaRPr lang="da-DK" sz="1800">
              <a:latin typeface="+mj-lt"/>
              <a:cs typeface="Calibri"/>
            </a:endParaRPr>
          </a:p>
        </p:txBody>
      </p:sp>
      <p:sp>
        <p:nvSpPr>
          <p:cNvPr id="4" name="Ellipse 3">
            <a:extLst>
              <a:ext uri="{FF2B5EF4-FFF2-40B4-BE49-F238E27FC236}">
                <a16:creationId xmlns:a16="http://schemas.microsoft.com/office/drawing/2014/main" id="{08383B17-7D62-435B-9821-5E93D510A721}"/>
              </a:ext>
            </a:extLst>
          </p:cNvPr>
          <p:cNvSpPr/>
          <p:nvPr/>
        </p:nvSpPr>
        <p:spPr>
          <a:xfrm>
            <a:off x="816524" y="436837"/>
            <a:ext cx="1098000" cy="1098000"/>
          </a:xfrm>
          <a:prstGeom prst="ellipse">
            <a:avLst/>
          </a:prstGeom>
          <a:solidFill>
            <a:schemeClr val="accent4">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da-DK"/>
          </a:p>
        </p:txBody>
      </p:sp>
      <p:pic>
        <p:nvPicPr>
          <p:cNvPr id="7" name="Grafik 6" descr="Forretningsudvikling kontur">
            <a:extLst>
              <a:ext uri="{FF2B5EF4-FFF2-40B4-BE49-F238E27FC236}">
                <a16:creationId xmlns:a16="http://schemas.microsoft.com/office/drawing/2014/main" id="{C42C6D1B-16A1-8663-770A-C2E5FDCCE5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9335" y="631260"/>
            <a:ext cx="772378" cy="772378"/>
          </a:xfrm>
          <a:prstGeom prst="rect">
            <a:avLst/>
          </a:prstGeom>
        </p:spPr>
      </p:pic>
    </p:spTree>
    <p:extLst>
      <p:ext uri="{BB962C8B-B14F-4D97-AF65-F5344CB8AC3E}">
        <p14:creationId xmlns:p14="http://schemas.microsoft.com/office/powerpoint/2010/main" val="3543301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1803E-4F11-4373-9E0A-5825832755A6}"/>
              </a:ext>
            </a:extLst>
          </p:cNvPr>
          <p:cNvSpPr>
            <a:spLocks noGrp="1"/>
          </p:cNvSpPr>
          <p:nvPr>
            <p:ph type="title"/>
          </p:nvPr>
        </p:nvSpPr>
        <p:spPr>
          <a:xfrm>
            <a:off x="2085974" y="354668"/>
            <a:ext cx="9439275" cy="1325563"/>
          </a:xfrm>
        </p:spPr>
        <p:txBody>
          <a:bodyPr>
            <a:normAutofit/>
          </a:bodyPr>
          <a:lstStyle/>
          <a:p>
            <a:r>
              <a:rPr lang="da-DK" sz="4000">
                <a:solidFill>
                  <a:srgbClr val="A06D30"/>
                </a:solidFill>
                <a:ea typeface="+mj-lt"/>
                <a:cs typeface="+mj-lt"/>
              </a:rPr>
              <a:t>SUNDHED I ALT</a:t>
            </a:r>
          </a:p>
        </p:txBody>
      </p:sp>
      <p:sp>
        <p:nvSpPr>
          <p:cNvPr id="3" name="Pladsholder til indhold 2">
            <a:extLst>
              <a:ext uri="{FF2B5EF4-FFF2-40B4-BE49-F238E27FC236}">
                <a16:creationId xmlns:a16="http://schemas.microsoft.com/office/drawing/2014/main" id="{10EE3769-B576-431B-88F4-C77C294AB5DB}"/>
              </a:ext>
            </a:extLst>
          </p:cNvPr>
          <p:cNvSpPr>
            <a:spLocks noGrp="1"/>
          </p:cNvSpPr>
          <p:nvPr>
            <p:ph idx="1"/>
          </p:nvPr>
        </p:nvSpPr>
        <p:spPr>
          <a:xfrm>
            <a:off x="676150" y="2244036"/>
            <a:ext cx="10515600" cy="3953041"/>
          </a:xfrm>
        </p:spPr>
        <p:txBody>
          <a:bodyPr vert="horz" lIns="91440" tIns="45720" rIns="91440" bIns="45720" rtlCol="0" anchor="t">
            <a:noAutofit/>
          </a:bodyPr>
          <a:lstStyle/>
          <a:p>
            <a:pPr marL="0" indent="0">
              <a:buNone/>
            </a:pPr>
            <a:r>
              <a:rPr lang="da-DK" sz="1800">
                <a:solidFill>
                  <a:srgbClr val="AE824E"/>
                </a:solidFill>
                <a:effectLst/>
                <a:latin typeface="+mj-lt"/>
                <a:ea typeface="Times New Roman" panose="02020603050405020304" pitchFamily="18" charset="0"/>
              </a:rPr>
              <a:t>Vi bliver stadigt flere ældre</a:t>
            </a:r>
            <a:r>
              <a:rPr lang="da-DK" sz="1800">
                <a:solidFill>
                  <a:srgbClr val="AE824E"/>
                </a:solidFill>
                <a:latin typeface="+mj-lt"/>
                <a:ea typeface="Times New Roman" panose="02020603050405020304" pitchFamily="18" charset="0"/>
              </a:rPr>
              <a:t>; </a:t>
            </a:r>
            <a:r>
              <a:rPr lang="da-DK" sz="1800">
                <a:solidFill>
                  <a:srgbClr val="AE824E"/>
                </a:solidFill>
                <a:effectLst/>
                <a:latin typeface="+mj-lt"/>
                <a:ea typeface="Times New Roman" panose="02020603050405020304" pitchFamily="18" charset="0"/>
              </a:rPr>
              <a:t>antallet af kronikere vokser, og uligheden i sundhed er stor. Der sker store strukturelle forandringer, og der er en bevægelse i retning af, at flere af sundhedsvæsenets opgaver rykker ud i kommunerne. Det lægger et ekstremt pres på udgifterne til den kommunale sundhedsindsats, og det vil potentielt kunne udsulte de andre velfærdsområder.</a:t>
            </a:r>
          </a:p>
          <a:p>
            <a:pPr marL="0" indent="0">
              <a:buNone/>
            </a:pPr>
            <a:r>
              <a:rPr lang="da-DK" sz="1800">
                <a:solidFill>
                  <a:srgbClr val="AE824E"/>
                </a:solidFill>
                <a:effectLst/>
                <a:latin typeface="+mj-lt"/>
                <a:ea typeface="Times New Roman" panose="02020603050405020304" pitchFamily="18" charset="0"/>
              </a:rPr>
              <a:t>Derfor skal vi tænke sundhed og forebyggelse ind i alle kommunens velfærdsområder. Fra daginstitutioner, over skoler og arbejdspladser til indretning af vores byrum. </a:t>
            </a:r>
            <a:endParaRPr lang="da-DK" sz="1800">
              <a:solidFill>
                <a:srgbClr val="AE824E"/>
              </a:solidFill>
              <a:latin typeface="+mj-lt"/>
              <a:ea typeface="Times New Roman" panose="02020603050405020304" pitchFamily="18" charset="0"/>
            </a:endParaRPr>
          </a:p>
          <a:p>
            <a:pPr marL="0" indent="0">
              <a:buNone/>
            </a:pPr>
            <a:r>
              <a:rPr lang="da-DK" sz="1800">
                <a:solidFill>
                  <a:srgbClr val="AE824E"/>
                </a:solidFill>
                <a:effectLst/>
                <a:latin typeface="+mj-lt"/>
                <a:ea typeface="Times New Roman" panose="02020603050405020304" pitchFamily="18" charset="0"/>
              </a:rPr>
              <a:t>Vi skal støtte flest muligt borgere i at </a:t>
            </a:r>
            <a:r>
              <a:rPr lang="da-DK" sz="1800">
                <a:solidFill>
                  <a:srgbClr val="AE824E"/>
                </a:solidFill>
                <a:latin typeface="+mj-lt"/>
                <a:ea typeface="Times New Roman" panose="02020603050405020304" pitchFamily="18" charset="0"/>
              </a:rPr>
              <a:t>være selvhjulpne og give dem friheden til at klare sig selv i det omfang, de kan</a:t>
            </a:r>
            <a:r>
              <a:rPr lang="da-DK" sz="1800">
                <a:solidFill>
                  <a:srgbClr val="AE824E"/>
                </a:solidFill>
                <a:effectLst/>
                <a:latin typeface="+mj-lt"/>
                <a:ea typeface="Times New Roman" panose="02020603050405020304" pitchFamily="18" charset="0"/>
              </a:rPr>
              <a:t>, ligesom vi også skal arbejde med </a:t>
            </a:r>
            <a:r>
              <a:rPr lang="da-DK" sz="1800">
                <a:solidFill>
                  <a:srgbClr val="AE824E"/>
                </a:solidFill>
                <a:latin typeface="+mj-lt"/>
                <a:ea typeface="Times New Roman" panose="02020603050405020304" pitchFamily="18" charset="0"/>
              </a:rPr>
              <a:t>at klæde de </a:t>
            </a:r>
            <a:r>
              <a:rPr lang="da-DK" sz="1800">
                <a:solidFill>
                  <a:srgbClr val="AE824E"/>
                </a:solidFill>
                <a:effectLst/>
                <a:latin typeface="+mj-lt"/>
                <a:ea typeface="Times New Roman" panose="02020603050405020304" pitchFamily="18" charset="0"/>
              </a:rPr>
              <a:t>pårørende på. Det kræver, at borgerne er parate til øget selvmonitorering, </a:t>
            </a:r>
            <a:r>
              <a:rPr lang="da-DK" sz="1800">
                <a:solidFill>
                  <a:srgbClr val="AE824E"/>
                </a:solidFill>
                <a:latin typeface="+mj-lt"/>
                <a:ea typeface="Times New Roman" panose="02020603050405020304" pitchFamily="18" charset="0"/>
              </a:rPr>
              <a:t>virtuel træning, </a:t>
            </a:r>
            <a:r>
              <a:rPr lang="da-DK" sz="1800">
                <a:solidFill>
                  <a:srgbClr val="AE824E"/>
                </a:solidFill>
                <a:effectLst/>
                <a:latin typeface="+mj-lt"/>
                <a:ea typeface="Times New Roman" panose="02020603050405020304" pitchFamily="18" charset="0"/>
              </a:rPr>
              <a:t>onlinerådgivning og vejledning samt en langt bedre anvendelse af data til såvel forebyggelse som i behandling og service.​ For at kunne </a:t>
            </a:r>
            <a:r>
              <a:rPr lang="da-DK" sz="1800">
                <a:solidFill>
                  <a:srgbClr val="AE824E"/>
                </a:solidFill>
                <a:latin typeface="+mj-lt"/>
                <a:ea typeface="Times New Roman" panose="02020603050405020304" pitchFamily="18" charset="0"/>
              </a:rPr>
              <a:t>lykkes med det</a:t>
            </a:r>
            <a:r>
              <a:rPr lang="da-DK" sz="1800">
                <a:solidFill>
                  <a:srgbClr val="AE824E"/>
                </a:solidFill>
                <a:effectLst/>
                <a:latin typeface="+mj-lt"/>
                <a:ea typeface="Times New Roman" panose="02020603050405020304" pitchFamily="18" charset="0"/>
              </a:rPr>
              <a:t> har vi bl.a. behov for at dele data mellem regioner, kommuner og borgerne selv, så sidstnævnte kan understøttes bedst muligt i egen sundhed.</a:t>
            </a:r>
            <a:endParaRPr lang="da-DK" sz="1800">
              <a:latin typeface="+mj-lt"/>
              <a:cs typeface="Calibri"/>
            </a:endParaRPr>
          </a:p>
        </p:txBody>
      </p:sp>
      <p:sp>
        <p:nvSpPr>
          <p:cNvPr id="4" name="Ellipse 3">
            <a:extLst>
              <a:ext uri="{FF2B5EF4-FFF2-40B4-BE49-F238E27FC236}">
                <a16:creationId xmlns:a16="http://schemas.microsoft.com/office/drawing/2014/main" id="{08383B17-7D62-435B-9821-5E93D510A721}"/>
              </a:ext>
            </a:extLst>
          </p:cNvPr>
          <p:cNvSpPr/>
          <p:nvPr/>
        </p:nvSpPr>
        <p:spPr>
          <a:xfrm>
            <a:off x="816524" y="436837"/>
            <a:ext cx="1098000" cy="1098000"/>
          </a:xfrm>
          <a:prstGeom prst="ellipse">
            <a:avLst/>
          </a:prstGeom>
          <a:solidFill>
            <a:schemeClr val="accent4">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da-DK"/>
          </a:p>
        </p:txBody>
      </p:sp>
      <p:pic>
        <p:nvPicPr>
          <p:cNvPr id="8" name="Grafik 7" descr="Hjerte med pulse med massiv udfyldning">
            <a:extLst>
              <a:ext uri="{FF2B5EF4-FFF2-40B4-BE49-F238E27FC236}">
                <a16:creationId xmlns:a16="http://schemas.microsoft.com/office/drawing/2014/main" id="{4E6DACB0-7F3C-67DB-3245-31D5EAF276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7855" y="588168"/>
            <a:ext cx="795337" cy="795337"/>
          </a:xfrm>
          <a:prstGeom prst="rect">
            <a:avLst/>
          </a:prstGeom>
        </p:spPr>
      </p:pic>
    </p:spTree>
    <p:extLst>
      <p:ext uri="{BB962C8B-B14F-4D97-AF65-F5344CB8AC3E}">
        <p14:creationId xmlns:p14="http://schemas.microsoft.com/office/powerpoint/2010/main" val="2516072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1803E-4F11-4373-9E0A-5825832755A6}"/>
              </a:ext>
            </a:extLst>
          </p:cNvPr>
          <p:cNvSpPr>
            <a:spLocks noGrp="1"/>
          </p:cNvSpPr>
          <p:nvPr>
            <p:ph type="title"/>
          </p:nvPr>
        </p:nvSpPr>
        <p:spPr>
          <a:xfrm>
            <a:off x="2085974" y="354668"/>
            <a:ext cx="9439275" cy="1325563"/>
          </a:xfrm>
        </p:spPr>
        <p:txBody>
          <a:bodyPr>
            <a:normAutofit/>
          </a:bodyPr>
          <a:lstStyle/>
          <a:p>
            <a:r>
              <a:rPr lang="da-DK" sz="4000">
                <a:solidFill>
                  <a:srgbClr val="A06D30"/>
                </a:solidFill>
                <a:ea typeface="+mj-lt"/>
                <a:cs typeface="+mj-lt"/>
              </a:rPr>
              <a:t>DEN DEMOKRATISKE SAMTALE</a:t>
            </a:r>
          </a:p>
        </p:txBody>
      </p:sp>
      <p:sp>
        <p:nvSpPr>
          <p:cNvPr id="3" name="Pladsholder til indhold 2">
            <a:extLst>
              <a:ext uri="{FF2B5EF4-FFF2-40B4-BE49-F238E27FC236}">
                <a16:creationId xmlns:a16="http://schemas.microsoft.com/office/drawing/2014/main" id="{10EE3769-B576-431B-88F4-C77C294AB5DB}"/>
              </a:ext>
            </a:extLst>
          </p:cNvPr>
          <p:cNvSpPr>
            <a:spLocks noGrp="1"/>
          </p:cNvSpPr>
          <p:nvPr>
            <p:ph idx="1"/>
          </p:nvPr>
        </p:nvSpPr>
        <p:spPr>
          <a:xfrm>
            <a:off x="676150" y="2244036"/>
            <a:ext cx="10515600" cy="3953041"/>
          </a:xfrm>
        </p:spPr>
        <p:txBody>
          <a:bodyPr vert="horz" lIns="91440" tIns="45720" rIns="91440" bIns="45720" rtlCol="0" anchor="t">
            <a:noAutofit/>
          </a:bodyPr>
          <a:lstStyle/>
          <a:p>
            <a:pPr marL="0" indent="0">
              <a:buNone/>
            </a:pPr>
            <a:r>
              <a:rPr lang="da-DK" sz="1800">
                <a:solidFill>
                  <a:srgbClr val="AE824E"/>
                </a:solidFill>
                <a:effectLst/>
                <a:latin typeface="+mj-lt"/>
                <a:ea typeface="Times New Roman" panose="02020603050405020304" pitchFamily="18" charset="0"/>
              </a:rPr>
              <a:t>Aarhus Kommune ønsker at blive bedre til den demokratiske samtale. Alle </a:t>
            </a:r>
            <a:r>
              <a:rPr lang="da-DK" sz="1800">
                <a:solidFill>
                  <a:srgbClr val="AE824E"/>
                </a:solidFill>
                <a:latin typeface="+mj-lt"/>
                <a:ea typeface="Times New Roman" panose="02020603050405020304" pitchFamily="18" charset="0"/>
              </a:rPr>
              <a:t>dele af organisationen</a:t>
            </a:r>
            <a:r>
              <a:rPr lang="da-DK" sz="1800">
                <a:solidFill>
                  <a:srgbClr val="AE824E"/>
                </a:solidFill>
                <a:effectLst/>
                <a:latin typeface="+mj-lt"/>
                <a:ea typeface="Times New Roman" panose="02020603050405020304" pitchFamily="18" charset="0"/>
              </a:rPr>
              <a:t> oplever eksempler på, at borgerne ikke føler sig hørt, eller de </a:t>
            </a:r>
            <a:r>
              <a:rPr lang="da-DK" sz="1800">
                <a:solidFill>
                  <a:srgbClr val="AE824E"/>
                </a:solidFill>
                <a:latin typeface="+mj-lt"/>
                <a:ea typeface="Times New Roman" panose="02020603050405020304" pitchFamily="18" charset="0"/>
              </a:rPr>
              <a:t>oplever mistillid</a:t>
            </a:r>
            <a:r>
              <a:rPr lang="da-DK" sz="1800">
                <a:solidFill>
                  <a:srgbClr val="AE824E"/>
                </a:solidFill>
                <a:effectLst/>
                <a:latin typeface="+mj-lt"/>
                <a:ea typeface="Times New Roman" panose="02020603050405020304" pitchFamily="18" charset="0"/>
              </a:rPr>
              <a:t>. Det betyder, at vi skal tænke inddragelse, forventningsafstemning og dialog på nye måder.</a:t>
            </a:r>
          </a:p>
          <a:p>
            <a:pPr marL="0" indent="0">
              <a:buNone/>
            </a:pPr>
            <a:r>
              <a:rPr lang="da-DK" sz="1800">
                <a:solidFill>
                  <a:srgbClr val="AE824E"/>
                </a:solidFill>
                <a:effectLst/>
                <a:latin typeface="+mj-lt"/>
                <a:ea typeface="Times New Roman" panose="02020603050405020304" pitchFamily="18" charset="0"/>
              </a:rPr>
              <a:t>Med Aarhuskompasset sætter vi styrket fokus på værdi for og med borgere</a:t>
            </a:r>
            <a:r>
              <a:rPr lang="da-DK" sz="1800">
                <a:solidFill>
                  <a:srgbClr val="AE824E"/>
                </a:solidFill>
                <a:latin typeface="+mj-lt"/>
                <a:ea typeface="Times New Roman" panose="02020603050405020304" pitchFamily="18" charset="0"/>
              </a:rPr>
              <a:t> og virksomheder,</a:t>
            </a:r>
            <a:r>
              <a:rPr lang="da-DK" sz="1800">
                <a:solidFill>
                  <a:srgbClr val="AE824E"/>
                </a:solidFill>
                <a:effectLst/>
                <a:latin typeface="+mj-lt"/>
                <a:ea typeface="Times New Roman" panose="02020603050405020304" pitchFamily="18" charset="0"/>
              </a:rPr>
              <a:t> også med ambitionen om en styrket demokratisk dialog og øget tilgængelighed. Den teknologiske udvikling giver nye muligheder for at mødes digitalt, udvikle nye og bedre services og nye former for data</a:t>
            </a:r>
            <a:r>
              <a:rPr lang="da-DK" sz="1800">
                <a:solidFill>
                  <a:srgbClr val="AE824E"/>
                </a:solidFill>
                <a:latin typeface="+mj-lt"/>
                <a:ea typeface="Times New Roman" panose="02020603050405020304" pitchFamily="18" charset="0"/>
              </a:rPr>
              <a:t> og dermed bedre indsigt i borgernes behov og ønsker.</a:t>
            </a:r>
            <a:endParaRPr lang="da-DK" sz="1800">
              <a:solidFill>
                <a:srgbClr val="AE824E"/>
              </a:solidFill>
              <a:effectLst/>
              <a:latin typeface="+mj-lt"/>
              <a:ea typeface="Times New Roman" panose="02020603050405020304" pitchFamily="18" charset="0"/>
            </a:endParaRPr>
          </a:p>
          <a:p>
            <a:pPr marL="0" indent="0">
              <a:buNone/>
            </a:pPr>
            <a:r>
              <a:rPr lang="da-DK" sz="1800">
                <a:solidFill>
                  <a:srgbClr val="AE824E"/>
                </a:solidFill>
                <a:effectLst/>
                <a:latin typeface="+mj-lt"/>
                <a:ea typeface="Times New Roman" panose="02020603050405020304" pitchFamily="18" charset="0"/>
              </a:rPr>
              <a:t>Vi skal være opmærksomme på teknologiens indflydelse på vores by, borgere og virksomheder</a:t>
            </a:r>
            <a:r>
              <a:rPr lang="da-DK" sz="1800">
                <a:solidFill>
                  <a:srgbClr val="AE824E"/>
                </a:solidFill>
                <a:latin typeface="+mj-lt"/>
                <a:ea typeface="Times New Roman" panose="02020603050405020304" pitchFamily="18" charset="0"/>
              </a:rPr>
              <a:t> – og på demokratiet. </a:t>
            </a:r>
            <a:r>
              <a:rPr lang="da-DK" sz="1800">
                <a:solidFill>
                  <a:srgbClr val="AE824E"/>
                </a:solidFill>
                <a:effectLst/>
                <a:latin typeface="+mj-lt"/>
                <a:ea typeface="Times New Roman" panose="02020603050405020304" pitchFamily="18" charset="0"/>
              </a:rPr>
              <a:t>Den giver flere steder nye spillerum og -regler, og der skal vi være på forkant. Ikke mindst når det gælder god tone, etik og tillidsopbygning til kommunen og nye digitale services.</a:t>
            </a:r>
          </a:p>
        </p:txBody>
      </p:sp>
      <p:sp>
        <p:nvSpPr>
          <p:cNvPr id="4" name="Ellipse 3">
            <a:extLst>
              <a:ext uri="{FF2B5EF4-FFF2-40B4-BE49-F238E27FC236}">
                <a16:creationId xmlns:a16="http://schemas.microsoft.com/office/drawing/2014/main" id="{08383B17-7D62-435B-9821-5E93D510A721}"/>
              </a:ext>
            </a:extLst>
          </p:cNvPr>
          <p:cNvSpPr/>
          <p:nvPr/>
        </p:nvSpPr>
        <p:spPr>
          <a:xfrm>
            <a:off x="816524" y="436837"/>
            <a:ext cx="1098000" cy="1098000"/>
          </a:xfrm>
          <a:prstGeom prst="ellipse">
            <a:avLst/>
          </a:prstGeom>
          <a:solidFill>
            <a:schemeClr val="accent4">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da-DK"/>
          </a:p>
        </p:txBody>
      </p:sp>
      <p:pic>
        <p:nvPicPr>
          <p:cNvPr id="6" name="Grafik 5" descr="Kommentar hjerte med massiv udfyldning">
            <a:extLst>
              <a:ext uri="{FF2B5EF4-FFF2-40B4-BE49-F238E27FC236}">
                <a16:creationId xmlns:a16="http://schemas.microsoft.com/office/drawing/2014/main" id="{23A2268F-5DC6-E636-6A8D-1EE5054AFD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983" y="585908"/>
            <a:ext cx="863082" cy="863082"/>
          </a:xfrm>
          <a:prstGeom prst="rect">
            <a:avLst/>
          </a:prstGeom>
        </p:spPr>
      </p:pic>
    </p:spTree>
    <p:extLst>
      <p:ext uri="{BB962C8B-B14F-4D97-AF65-F5344CB8AC3E}">
        <p14:creationId xmlns:p14="http://schemas.microsoft.com/office/powerpoint/2010/main" val="1322534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1803E-4F11-4373-9E0A-5825832755A6}"/>
              </a:ext>
            </a:extLst>
          </p:cNvPr>
          <p:cNvSpPr>
            <a:spLocks noGrp="1"/>
          </p:cNvSpPr>
          <p:nvPr>
            <p:ph type="title"/>
          </p:nvPr>
        </p:nvSpPr>
        <p:spPr>
          <a:xfrm>
            <a:off x="2085974" y="354668"/>
            <a:ext cx="9439275" cy="1325563"/>
          </a:xfrm>
        </p:spPr>
        <p:txBody>
          <a:bodyPr>
            <a:normAutofit/>
          </a:bodyPr>
          <a:lstStyle/>
          <a:p>
            <a:r>
              <a:rPr lang="da-DK" sz="4000">
                <a:solidFill>
                  <a:srgbClr val="A06D30"/>
                </a:solidFill>
                <a:ea typeface="+mj-lt"/>
                <a:cs typeface="+mj-lt"/>
              </a:rPr>
              <a:t>BLANDEDE BYDELE OG INTEGRATION</a:t>
            </a:r>
          </a:p>
        </p:txBody>
      </p:sp>
      <p:sp>
        <p:nvSpPr>
          <p:cNvPr id="3" name="Pladsholder til indhold 2">
            <a:extLst>
              <a:ext uri="{FF2B5EF4-FFF2-40B4-BE49-F238E27FC236}">
                <a16:creationId xmlns:a16="http://schemas.microsoft.com/office/drawing/2014/main" id="{10EE3769-B576-431B-88F4-C77C294AB5DB}"/>
              </a:ext>
            </a:extLst>
          </p:cNvPr>
          <p:cNvSpPr>
            <a:spLocks noGrp="1"/>
          </p:cNvSpPr>
          <p:nvPr>
            <p:ph idx="1"/>
          </p:nvPr>
        </p:nvSpPr>
        <p:spPr>
          <a:xfrm>
            <a:off x="676150" y="2244036"/>
            <a:ext cx="10515600" cy="3953041"/>
          </a:xfrm>
        </p:spPr>
        <p:txBody>
          <a:bodyPr vert="horz" lIns="91440" tIns="45720" rIns="91440" bIns="45720" rtlCol="0" anchor="t">
            <a:noAutofit/>
          </a:bodyPr>
          <a:lstStyle/>
          <a:p>
            <a:pPr marL="0" indent="0">
              <a:buNone/>
            </a:pPr>
            <a:r>
              <a:rPr lang="da-DK" sz="1800">
                <a:solidFill>
                  <a:srgbClr val="AE824E"/>
                </a:solidFill>
                <a:effectLst/>
                <a:latin typeface="+mj-lt"/>
                <a:ea typeface="Times New Roman" panose="02020603050405020304" pitchFamily="18" charset="0"/>
              </a:rPr>
              <a:t>Aarhus skal være en god by for alle – en by med brug for alle. Alle aarhusianere skal have mulighed for at bo i en bydel med trygge rammer for det gode liv. Med sammenhæng, stærke fællesskaber og social balance. Alligevel er der dele af byen, som skiller sig markant ud fra det øvrige Aarhus – fx i forhold til borgernes sundhed, uddannelse og beskæftigelse.</a:t>
            </a:r>
          </a:p>
          <a:p>
            <a:pPr marL="0" indent="0">
              <a:buNone/>
            </a:pPr>
            <a:r>
              <a:rPr lang="da-DK" sz="1800">
                <a:solidFill>
                  <a:srgbClr val="AE824E"/>
                </a:solidFill>
                <a:effectLst/>
                <a:latin typeface="+mj-lt"/>
                <a:ea typeface="Times New Roman" panose="02020603050405020304" pitchFamily="18" charset="0"/>
              </a:rPr>
              <a:t>Digital teknologi kan bruges som et middel blandt mange til at inkludere flere i fællesskabet. Både i form af løsninger, der kan hjælpe med øget tilgængelighed ift. sprog/tolkning, og som et egent sprog på tværs af forskellige kulturer og sproglige barrierer. </a:t>
            </a:r>
            <a:r>
              <a:rPr lang="da-DK" sz="1800">
                <a:solidFill>
                  <a:srgbClr val="AE824E"/>
                </a:solidFill>
                <a:latin typeface="+mj-lt"/>
                <a:ea typeface="Times New Roman" panose="02020603050405020304" pitchFamily="18" charset="0"/>
              </a:rPr>
              <a:t>Eksempelvis kan digitale platforme som </a:t>
            </a:r>
            <a:r>
              <a:rPr lang="da-DK" sz="1800" err="1">
                <a:solidFill>
                  <a:srgbClr val="AE824E"/>
                </a:solidFill>
                <a:latin typeface="+mj-lt"/>
                <a:ea typeface="Times New Roman" panose="02020603050405020304" pitchFamily="18" charset="0"/>
              </a:rPr>
              <a:t>gaming</a:t>
            </a:r>
            <a:r>
              <a:rPr lang="da-DK" sz="1800">
                <a:solidFill>
                  <a:srgbClr val="AE824E"/>
                </a:solidFill>
                <a:latin typeface="+mj-lt"/>
                <a:ea typeface="Times New Roman" panose="02020603050405020304" pitchFamily="18" charset="0"/>
              </a:rPr>
              <a:t>, virtuelle verdener og kodning generelt være grundlag for nye fællesskaber.</a:t>
            </a:r>
          </a:p>
          <a:p>
            <a:pPr marL="0" indent="0">
              <a:buNone/>
            </a:pPr>
            <a:r>
              <a:rPr lang="da-DK" sz="1800">
                <a:solidFill>
                  <a:srgbClr val="AE824E"/>
                </a:solidFill>
                <a:effectLst/>
                <a:latin typeface="+mj-lt"/>
                <a:ea typeface="Times New Roman" panose="02020603050405020304" pitchFamily="18" charset="0"/>
              </a:rPr>
              <a:t>Efteruddannelse eller uddannelse i fx basale digitale kompetencer af borgere på kanten af arbejdsmarkedet rummer et stort potentiale for bedre integration og for at skabe flere medarbejdere til arbejdsmarkedet.</a:t>
            </a:r>
          </a:p>
        </p:txBody>
      </p:sp>
      <p:sp>
        <p:nvSpPr>
          <p:cNvPr id="4" name="Ellipse 3">
            <a:extLst>
              <a:ext uri="{FF2B5EF4-FFF2-40B4-BE49-F238E27FC236}">
                <a16:creationId xmlns:a16="http://schemas.microsoft.com/office/drawing/2014/main" id="{08383B17-7D62-435B-9821-5E93D510A721}"/>
              </a:ext>
            </a:extLst>
          </p:cNvPr>
          <p:cNvSpPr/>
          <p:nvPr/>
        </p:nvSpPr>
        <p:spPr>
          <a:xfrm>
            <a:off x="816524" y="436837"/>
            <a:ext cx="1098000" cy="1098000"/>
          </a:xfrm>
          <a:prstGeom prst="ellipse">
            <a:avLst/>
          </a:prstGeom>
          <a:solidFill>
            <a:schemeClr val="accent4">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da-DK"/>
          </a:p>
        </p:txBody>
      </p:sp>
      <p:pic>
        <p:nvPicPr>
          <p:cNvPr id="7" name="Grafik 6" descr="Broscene med massiv udfyldning">
            <a:extLst>
              <a:ext uri="{FF2B5EF4-FFF2-40B4-BE49-F238E27FC236}">
                <a16:creationId xmlns:a16="http://schemas.microsoft.com/office/drawing/2014/main" id="{8914EF86-5893-3AC5-F919-21AA7954F2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4247" y="558878"/>
            <a:ext cx="702553" cy="702553"/>
          </a:xfrm>
          <a:prstGeom prst="rect">
            <a:avLst/>
          </a:prstGeom>
        </p:spPr>
      </p:pic>
    </p:spTree>
    <p:extLst>
      <p:ext uri="{BB962C8B-B14F-4D97-AF65-F5344CB8AC3E}">
        <p14:creationId xmlns:p14="http://schemas.microsoft.com/office/powerpoint/2010/main" val="1533437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1803E-4F11-4373-9E0A-5825832755A6}"/>
              </a:ext>
            </a:extLst>
          </p:cNvPr>
          <p:cNvSpPr>
            <a:spLocks noGrp="1"/>
          </p:cNvSpPr>
          <p:nvPr>
            <p:ph type="title"/>
          </p:nvPr>
        </p:nvSpPr>
        <p:spPr>
          <a:xfrm>
            <a:off x="2085974" y="354668"/>
            <a:ext cx="9439275" cy="1325563"/>
          </a:xfrm>
        </p:spPr>
        <p:txBody>
          <a:bodyPr>
            <a:normAutofit/>
          </a:bodyPr>
          <a:lstStyle/>
          <a:p>
            <a:r>
              <a:rPr lang="da-DK" sz="4000">
                <a:solidFill>
                  <a:srgbClr val="A06D30"/>
                </a:solidFill>
                <a:ea typeface="+mj-lt"/>
                <a:cs typeface="+mj-lt"/>
              </a:rPr>
              <a:t>UNGES MENTALE HELBRED</a:t>
            </a:r>
          </a:p>
        </p:txBody>
      </p:sp>
      <p:sp>
        <p:nvSpPr>
          <p:cNvPr id="3" name="Pladsholder til indhold 2">
            <a:extLst>
              <a:ext uri="{FF2B5EF4-FFF2-40B4-BE49-F238E27FC236}">
                <a16:creationId xmlns:a16="http://schemas.microsoft.com/office/drawing/2014/main" id="{10EE3769-B576-431B-88F4-C77C294AB5DB}"/>
              </a:ext>
            </a:extLst>
          </p:cNvPr>
          <p:cNvSpPr>
            <a:spLocks noGrp="1"/>
          </p:cNvSpPr>
          <p:nvPr>
            <p:ph idx="1"/>
          </p:nvPr>
        </p:nvSpPr>
        <p:spPr>
          <a:xfrm>
            <a:off x="816524" y="1822288"/>
            <a:ext cx="10515600" cy="3953041"/>
          </a:xfrm>
        </p:spPr>
        <p:txBody>
          <a:bodyPr vert="horz" lIns="91440" tIns="45720" rIns="91440" bIns="45720" rtlCol="0" anchor="t">
            <a:noAutofit/>
          </a:bodyPr>
          <a:lstStyle/>
          <a:p>
            <a:pPr marL="0" indent="0">
              <a:buNone/>
            </a:pPr>
            <a:r>
              <a:rPr lang="da-DK" sz="1800">
                <a:effectLst/>
                <a:latin typeface="+mj-lt"/>
                <a:ea typeface="Calibri" panose="020F0502020204030204" pitchFamily="34" charset="0"/>
              </a:rPr>
              <a:t>Mistrivsel blandt unge er steget markant gennem de seneste år, og mere end i resten af befolkningen. Det er en udvikling, der har konsekvenser for de unges livskvalitet, og som kan medføre både fysisk og psykisk sygdom, hvis der ikke gribes ind. Læg dertil at de sårbare unge også har sværere ved at tage en uddannelse, hvilket går ud over deres tilknytning til arbejdsmarkedet.</a:t>
            </a:r>
          </a:p>
          <a:p>
            <a:pPr marL="0" indent="0">
              <a:buNone/>
            </a:pPr>
            <a:r>
              <a:rPr lang="da-DK" sz="1800">
                <a:effectLst/>
                <a:latin typeface="+mj-lt"/>
                <a:ea typeface="Calibri" panose="020F0502020204030204" pitchFamily="34" charset="0"/>
              </a:rPr>
              <a:t>Vi ved fra nyere forskning, at mistrivsel for nogle unge bl.a. kan komme til udtryk ved en form for isolation i den digitale verden, bl.a. i </a:t>
            </a:r>
            <a:r>
              <a:rPr lang="da-DK" sz="1800" err="1">
                <a:effectLst/>
                <a:latin typeface="+mj-lt"/>
                <a:ea typeface="Calibri" panose="020F0502020204030204" pitchFamily="34" charset="0"/>
              </a:rPr>
              <a:t>gaming</a:t>
            </a:r>
            <a:r>
              <a:rPr lang="da-DK" sz="1800">
                <a:effectLst/>
                <a:latin typeface="+mj-lt"/>
                <a:ea typeface="Calibri" panose="020F0502020204030204" pitchFamily="34" charset="0"/>
              </a:rPr>
              <a:t>. Det betyder ikke, at computerspil eller sociale medier nødvendigvis  er problemet, men ofte et symptom på et problem. Så når børn og unge “forsvinder” ned i de digitale arenaer, er det et udtryk for et fravalg af alle de andre: Skolen, fritidsklubben, fodboldholdet, sodavandsdiskoteket og så videre. </a:t>
            </a:r>
          </a:p>
          <a:p>
            <a:pPr marL="0" indent="0">
              <a:buNone/>
            </a:pPr>
            <a:r>
              <a:rPr lang="da-DK" sz="1800">
                <a:effectLst/>
                <a:latin typeface="+mj-lt"/>
                <a:ea typeface="Calibri" panose="020F0502020204030204" pitchFamily="34" charset="0"/>
              </a:rPr>
              <a:t>Når vi skal hjælpe sårbare unge, skal vi i dialog med dem. Og det gør vi bedst dér, hvor de unge er: på digitale og sociale platforme, i spil og i byrummet. De skal have hjælp til understøttelse af deres selvtillid, selvværd og mod til at indgå i forskellige arenaer og fællesskaber. </a:t>
            </a:r>
          </a:p>
          <a:p>
            <a:pPr marL="0" indent="0">
              <a:buNone/>
            </a:pPr>
            <a:r>
              <a:rPr lang="da-DK" sz="1800">
                <a:effectLst/>
                <a:latin typeface="+mj-lt"/>
                <a:ea typeface="Calibri" panose="020F0502020204030204" pitchFamily="34" charset="0"/>
              </a:rPr>
              <a:t>Det er vigtigt at skabe mange forskellige mødesteder for de unge både online og offline, hvor dagsordenen ikke nødvendigvis er trivsel. Det er bl.a. lykkedes indenfor kunst og kultur eller i projekter med fokus på demokrati.</a:t>
            </a:r>
          </a:p>
        </p:txBody>
      </p:sp>
      <p:sp>
        <p:nvSpPr>
          <p:cNvPr id="4" name="Ellipse 3">
            <a:extLst>
              <a:ext uri="{FF2B5EF4-FFF2-40B4-BE49-F238E27FC236}">
                <a16:creationId xmlns:a16="http://schemas.microsoft.com/office/drawing/2014/main" id="{08383B17-7D62-435B-9821-5E93D510A721}"/>
              </a:ext>
            </a:extLst>
          </p:cNvPr>
          <p:cNvSpPr/>
          <p:nvPr/>
        </p:nvSpPr>
        <p:spPr>
          <a:xfrm>
            <a:off x="816524" y="436837"/>
            <a:ext cx="1098000" cy="1098000"/>
          </a:xfrm>
          <a:prstGeom prst="ellipse">
            <a:avLst/>
          </a:prstGeom>
          <a:solidFill>
            <a:schemeClr val="accent4">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da-DK"/>
          </a:p>
        </p:txBody>
      </p:sp>
      <p:pic>
        <p:nvPicPr>
          <p:cNvPr id="6" name="Grafik 5" descr="Redningskrans med massiv udfyldning">
            <a:extLst>
              <a:ext uri="{FF2B5EF4-FFF2-40B4-BE49-F238E27FC236}">
                <a16:creationId xmlns:a16="http://schemas.microsoft.com/office/drawing/2014/main" id="{6099CADE-9145-240B-F1FA-B4F4C611C1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8581" y="578894"/>
            <a:ext cx="813885" cy="813885"/>
          </a:xfrm>
          <a:prstGeom prst="rect">
            <a:avLst/>
          </a:prstGeom>
        </p:spPr>
      </p:pic>
    </p:spTree>
    <p:extLst>
      <p:ext uri="{BB962C8B-B14F-4D97-AF65-F5344CB8AC3E}">
        <p14:creationId xmlns:p14="http://schemas.microsoft.com/office/powerpoint/2010/main" val="2914861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rgbClr val="DDCDE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5902E6-528F-4D2E-AD88-A0EC0C434244}"/>
              </a:ext>
            </a:extLst>
          </p:cNvPr>
          <p:cNvSpPr>
            <a:spLocks noGrp="1"/>
          </p:cNvSpPr>
          <p:nvPr>
            <p:ph type="title"/>
          </p:nvPr>
        </p:nvSpPr>
        <p:spPr>
          <a:xfrm>
            <a:off x="388883" y="292524"/>
            <a:ext cx="10515600" cy="1325563"/>
          </a:xfrm>
        </p:spPr>
        <p:txBody>
          <a:bodyPr/>
          <a:lstStyle/>
          <a:p>
            <a:r>
              <a:rPr lang="da-DK"/>
              <a:t>FORSLAG TIL ORGANISERING</a:t>
            </a:r>
          </a:p>
        </p:txBody>
      </p:sp>
      <p:sp>
        <p:nvSpPr>
          <p:cNvPr id="3" name="Pladsholder til indhold 2">
            <a:extLst>
              <a:ext uri="{FF2B5EF4-FFF2-40B4-BE49-F238E27FC236}">
                <a16:creationId xmlns:a16="http://schemas.microsoft.com/office/drawing/2014/main" id="{9E3456A0-8B44-4BAA-B47E-9D812F51CE7A}"/>
              </a:ext>
            </a:extLst>
          </p:cNvPr>
          <p:cNvSpPr>
            <a:spLocks noGrp="1"/>
          </p:cNvSpPr>
          <p:nvPr>
            <p:ph idx="1"/>
          </p:nvPr>
        </p:nvSpPr>
        <p:spPr>
          <a:xfrm>
            <a:off x="8154442" y="3616791"/>
            <a:ext cx="4037558" cy="429846"/>
          </a:xfrm>
          <a:solidFill>
            <a:srgbClr val="F4E8E8"/>
          </a:solidFill>
        </p:spPr>
        <p:txBody>
          <a:bodyPr>
            <a:normAutofit/>
          </a:bodyPr>
          <a:lstStyle/>
          <a:p>
            <a:pPr marL="0" indent="0">
              <a:buNone/>
            </a:pPr>
            <a:r>
              <a:rPr lang="da-DK" sz="2400">
                <a:solidFill>
                  <a:srgbClr val="614EA0"/>
                </a:solidFill>
              </a:rPr>
              <a:t>Digital Kultur og kompetencer</a:t>
            </a:r>
          </a:p>
        </p:txBody>
      </p:sp>
      <p:sp>
        <p:nvSpPr>
          <p:cNvPr id="5" name="Pladsholder til indhold 2">
            <a:extLst>
              <a:ext uri="{FF2B5EF4-FFF2-40B4-BE49-F238E27FC236}">
                <a16:creationId xmlns:a16="http://schemas.microsoft.com/office/drawing/2014/main" id="{1EEDE214-7777-AC45-21A1-BB2C7BB01F47}"/>
              </a:ext>
            </a:extLst>
          </p:cNvPr>
          <p:cNvSpPr txBox="1">
            <a:spLocks/>
          </p:cNvSpPr>
          <p:nvPr/>
        </p:nvSpPr>
        <p:spPr>
          <a:xfrm>
            <a:off x="4087383" y="4159719"/>
            <a:ext cx="3657600" cy="2110344"/>
          </a:xfrm>
          <a:prstGeom prst="rect">
            <a:avLst/>
          </a:prstGeom>
          <a:solidFill>
            <a:srgbClr val="F8D8D0"/>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400"/>
              <a:t>Smart Aarhus koordineringsudvalget</a:t>
            </a:r>
          </a:p>
          <a:p>
            <a:r>
              <a:rPr lang="da-DK" sz="1600"/>
              <a:t>Bidrager til koordinering og videndeling om digitale projekter på tværs af afdelinger</a:t>
            </a:r>
          </a:p>
          <a:p>
            <a:r>
              <a:rPr lang="da-DK" sz="1600"/>
              <a:t>Peger på relevante udfordringer til inkubationsprogram</a:t>
            </a:r>
          </a:p>
          <a:p>
            <a:r>
              <a:rPr lang="da-DK" sz="1600"/>
              <a:t>Styregruppe for skalerings- og spredningsmodel</a:t>
            </a:r>
          </a:p>
          <a:p>
            <a:pPr marL="0" indent="0">
              <a:buNone/>
            </a:pPr>
            <a:endParaRPr lang="da-DK" sz="1600"/>
          </a:p>
          <a:p>
            <a:pPr marL="0" indent="0">
              <a:buNone/>
            </a:pPr>
            <a:endParaRPr lang="da-DK" sz="1600"/>
          </a:p>
        </p:txBody>
      </p:sp>
      <p:sp>
        <p:nvSpPr>
          <p:cNvPr id="6" name="Pladsholder til indhold 2">
            <a:extLst>
              <a:ext uri="{FF2B5EF4-FFF2-40B4-BE49-F238E27FC236}">
                <a16:creationId xmlns:a16="http://schemas.microsoft.com/office/drawing/2014/main" id="{4C91C319-0EFC-A727-609A-4774B501E57A}"/>
              </a:ext>
            </a:extLst>
          </p:cNvPr>
          <p:cNvSpPr txBox="1">
            <a:spLocks/>
          </p:cNvSpPr>
          <p:nvPr/>
        </p:nvSpPr>
        <p:spPr>
          <a:xfrm>
            <a:off x="531448" y="1831494"/>
            <a:ext cx="3024552" cy="1175606"/>
          </a:xfrm>
          <a:prstGeom prst="rect">
            <a:avLst/>
          </a:prstGeom>
          <a:solidFill>
            <a:srgbClr val="F8D8D0"/>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400"/>
              <a:t>Direktørgruppen</a:t>
            </a:r>
          </a:p>
          <a:p>
            <a:r>
              <a:rPr lang="da-DK" sz="1600"/>
              <a:t>Styregruppe</a:t>
            </a:r>
          </a:p>
          <a:p>
            <a:r>
              <a:rPr lang="da-DK" sz="1600"/>
              <a:t>Godkender strategi og handlingsplaner årligt</a:t>
            </a:r>
          </a:p>
        </p:txBody>
      </p:sp>
      <p:sp>
        <p:nvSpPr>
          <p:cNvPr id="7" name="Pladsholder til indhold 2">
            <a:extLst>
              <a:ext uri="{FF2B5EF4-FFF2-40B4-BE49-F238E27FC236}">
                <a16:creationId xmlns:a16="http://schemas.microsoft.com/office/drawing/2014/main" id="{877B326A-B0E5-B311-9AA0-1DAD65768441}"/>
              </a:ext>
            </a:extLst>
          </p:cNvPr>
          <p:cNvSpPr txBox="1">
            <a:spLocks/>
          </p:cNvSpPr>
          <p:nvPr/>
        </p:nvSpPr>
        <p:spPr>
          <a:xfrm>
            <a:off x="4087383" y="2479954"/>
            <a:ext cx="3657600" cy="940780"/>
          </a:xfrm>
          <a:prstGeom prst="rect">
            <a:avLst/>
          </a:prstGeom>
          <a:solidFill>
            <a:srgbClr val="F8D8D0"/>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400"/>
              <a:t>Digitaliseringsstyregruppen</a:t>
            </a:r>
          </a:p>
          <a:p>
            <a:pPr marL="0" indent="0">
              <a:buFont typeface="Arial" panose="020B0604020202020204" pitchFamily="34" charset="0"/>
              <a:buNone/>
            </a:pPr>
            <a:r>
              <a:rPr lang="da-DK" sz="1600"/>
              <a:t>Repræsentanter fra DSG deltager i styringen af relevante projekter</a:t>
            </a:r>
            <a:endParaRPr lang="da-DK" sz="1700"/>
          </a:p>
        </p:txBody>
      </p:sp>
      <p:sp>
        <p:nvSpPr>
          <p:cNvPr id="8" name="Pladsholder til indhold 2">
            <a:extLst>
              <a:ext uri="{FF2B5EF4-FFF2-40B4-BE49-F238E27FC236}">
                <a16:creationId xmlns:a16="http://schemas.microsoft.com/office/drawing/2014/main" id="{4F7A60AC-AAC4-CD1A-BBD9-E6A0983AE515}"/>
              </a:ext>
            </a:extLst>
          </p:cNvPr>
          <p:cNvSpPr txBox="1">
            <a:spLocks/>
          </p:cNvSpPr>
          <p:nvPr/>
        </p:nvSpPr>
        <p:spPr>
          <a:xfrm>
            <a:off x="8154442" y="4583239"/>
            <a:ext cx="4037558" cy="429846"/>
          </a:xfrm>
          <a:prstGeom prst="rect">
            <a:avLst/>
          </a:prstGeom>
          <a:solidFill>
            <a:srgbClr val="F4E8E8"/>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400">
                <a:solidFill>
                  <a:srgbClr val="614EA0"/>
                </a:solidFill>
              </a:rPr>
              <a:t>Tech City Aarhus</a:t>
            </a:r>
          </a:p>
        </p:txBody>
      </p:sp>
      <p:sp>
        <p:nvSpPr>
          <p:cNvPr id="9" name="Pladsholder til indhold 2">
            <a:extLst>
              <a:ext uri="{FF2B5EF4-FFF2-40B4-BE49-F238E27FC236}">
                <a16:creationId xmlns:a16="http://schemas.microsoft.com/office/drawing/2014/main" id="{DF4E8B02-8068-50D2-95FB-47858212E486}"/>
              </a:ext>
            </a:extLst>
          </p:cNvPr>
          <p:cNvSpPr txBox="1">
            <a:spLocks/>
          </p:cNvSpPr>
          <p:nvPr/>
        </p:nvSpPr>
        <p:spPr>
          <a:xfrm>
            <a:off x="509655" y="4159719"/>
            <a:ext cx="3024552" cy="1175607"/>
          </a:xfrm>
          <a:prstGeom prst="rect">
            <a:avLst/>
          </a:prstGeom>
          <a:solidFill>
            <a:srgbClr val="F8D8D0"/>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400"/>
              <a:t>Smart Aarhus sekretariatet</a:t>
            </a:r>
          </a:p>
          <a:p>
            <a:r>
              <a:rPr lang="da-DK" sz="1600"/>
              <a:t>Kommunikation</a:t>
            </a:r>
          </a:p>
          <a:p>
            <a:r>
              <a:rPr lang="da-DK" sz="1600"/>
              <a:t>Koordinering</a:t>
            </a:r>
          </a:p>
          <a:p>
            <a:r>
              <a:rPr lang="da-DK" sz="1600"/>
              <a:t>5 projekter</a:t>
            </a:r>
          </a:p>
          <a:p>
            <a:pPr marL="0" indent="0">
              <a:buFont typeface="Arial" panose="020B0604020202020204" pitchFamily="34" charset="0"/>
              <a:buNone/>
            </a:pPr>
            <a:endParaRPr lang="da-DK" sz="2400"/>
          </a:p>
        </p:txBody>
      </p:sp>
      <p:sp>
        <p:nvSpPr>
          <p:cNvPr id="10" name="Pladsholder til indhold 2">
            <a:extLst>
              <a:ext uri="{FF2B5EF4-FFF2-40B4-BE49-F238E27FC236}">
                <a16:creationId xmlns:a16="http://schemas.microsoft.com/office/drawing/2014/main" id="{DAF9AF42-B9B7-433E-15AC-7920B5C3E8BB}"/>
              </a:ext>
            </a:extLst>
          </p:cNvPr>
          <p:cNvSpPr txBox="1">
            <a:spLocks/>
          </p:cNvSpPr>
          <p:nvPr/>
        </p:nvSpPr>
        <p:spPr>
          <a:xfrm>
            <a:off x="8108090" y="2791071"/>
            <a:ext cx="4083910" cy="318547"/>
          </a:xfrm>
          <a:prstGeom prst="rect">
            <a:avLst/>
          </a:prstGeom>
          <a:solidFill>
            <a:srgbClr val="F4E8E8"/>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400">
                <a:solidFill>
                  <a:srgbClr val="614EA0"/>
                </a:solidFill>
              </a:rPr>
              <a:t>Aarhus som test og udviklingspartner</a:t>
            </a:r>
          </a:p>
        </p:txBody>
      </p:sp>
      <p:sp>
        <p:nvSpPr>
          <p:cNvPr id="11" name="Pladsholder til indhold 2">
            <a:extLst>
              <a:ext uri="{FF2B5EF4-FFF2-40B4-BE49-F238E27FC236}">
                <a16:creationId xmlns:a16="http://schemas.microsoft.com/office/drawing/2014/main" id="{5B7792CA-5304-3017-AE82-16724C982709}"/>
              </a:ext>
            </a:extLst>
          </p:cNvPr>
          <p:cNvSpPr txBox="1">
            <a:spLocks/>
          </p:cNvSpPr>
          <p:nvPr/>
        </p:nvSpPr>
        <p:spPr>
          <a:xfrm>
            <a:off x="8108090" y="1770980"/>
            <a:ext cx="4083910" cy="586154"/>
          </a:xfrm>
          <a:prstGeom prst="rect">
            <a:avLst/>
          </a:prstGeom>
          <a:solidFill>
            <a:srgbClr val="F4E8E8"/>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400" err="1">
                <a:solidFill>
                  <a:srgbClr val="614EA0"/>
                </a:solidFill>
              </a:rPr>
              <a:t>Cyber</a:t>
            </a:r>
            <a:r>
              <a:rPr lang="da-DK" sz="2400">
                <a:solidFill>
                  <a:srgbClr val="614EA0"/>
                </a:solidFill>
              </a:rPr>
              <a:t>- og informationssikkerhedskonsortium</a:t>
            </a:r>
          </a:p>
        </p:txBody>
      </p:sp>
      <p:sp>
        <p:nvSpPr>
          <p:cNvPr id="12" name="Pladsholder til indhold 2">
            <a:extLst>
              <a:ext uri="{FF2B5EF4-FFF2-40B4-BE49-F238E27FC236}">
                <a16:creationId xmlns:a16="http://schemas.microsoft.com/office/drawing/2014/main" id="{AF8D7E6D-4570-6572-9195-5BC89425FD62}"/>
              </a:ext>
            </a:extLst>
          </p:cNvPr>
          <p:cNvSpPr txBox="1">
            <a:spLocks/>
          </p:cNvSpPr>
          <p:nvPr/>
        </p:nvSpPr>
        <p:spPr>
          <a:xfrm>
            <a:off x="8104618" y="5626292"/>
            <a:ext cx="4087382" cy="429846"/>
          </a:xfrm>
          <a:prstGeom prst="rect">
            <a:avLst/>
          </a:prstGeom>
          <a:solidFill>
            <a:srgbClr val="F4E8E8"/>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400">
                <a:solidFill>
                  <a:srgbClr val="614EA0"/>
                </a:solidFill>
              </a:rPr>
              <a:t>Skalerings- og spredningsmodel</a:t>
            </a:r>
          </a:p>
        </p:txBody>
      </p:sp>
      <p:sp>
        <p:nvSpPr>
          <p:cNvPr id="13" name="Pil: opadgående-nedadgående 12">
            <a:extLst>
              <a:ext uri="{FF2B5EF4-FFF2-40B4-BE49-F238E27FC236}">
                <a16:creationId xmlns:a16="http://schemas.microsoft.com/office/drawing/2014/main" id="{2185D270-6BFF-E0E1-8066-D01A4A2477D7}"/>
              </a:ext>
            </a:extLst>
          </p:cNvPr>
          <p:cNvSpPr/>
          <p:nvPr/>
        </p:nvSpPr>
        <p:spPr>
          <a:xfrm>
            <a:off x="1706087" y="3109618"/>
            <a:ext cx="413842" cy="937019"/>
          </a:xfrm>
          <a:prstGeom prst="upDownArrow">
            <a:avLst/>
          </a:prstGeom>
          <a:solidFill>
            <a:srgbClr val="614EA0"/>
          </a:solidFill>
          <a:ln>
            <a:solidFill>
              <a:srgbClr val="614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Pil: venstre-højre 13">
            <a:extLst>
              <a:ext uri="{FF2B5EF4-FFF2-40B4-BE49-F238E27FC236}">
                <a16:creationId xmlns:a16="http://schemas.microsoft.com/office/drawing/2014/main" id="{FCFFDD08-FC7C-EDE1-11F3-A78A5ABB7117}"/>
              </a:ext>
            </a:extLst>
          </p:cNvPr>
          <p:cNvSpPr/>
          <p:nvPr/>
        </p:nvSpPr>
        <p:spPr>
          <a:xfrm>
            <a:off x="3556000" y="4682359"/>
            <a:ext cx="531383" cy="330726"/>
          </a:xfrm>
          <a:prstGeom prst="leftRightArrow">
            <a:avLst/>
          </a:prstGeom>
          <a:solidFill>
            <a:srgbClr val="614EA0"/>
          </a:solidFill>
          <a:ln>
            <a:solidFill>
              <a:srgbClr val="614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Pil: venstre-højre 14">
            <a:extLst>
              <a:ext uri="{FF2B5EF4-FFF2-40B4-BE49-F238E27FC236}">
                <a16:creationId xmlns:a16="http://schemas.microsoft.com/office/drawing/2014/main" id="{92191017-FE36-2B51-8F80-2A4034BF6F3E}"/>
              </a:ext>
            </a:extLst>
          </p:cNvPr>
          <p:cNvSpPr/>
          <p:nvPr/>
        </p:nvSpPr>
        <p:spPr>
          <a:xfrm rot="18640510" flipV="1">
            <a:off x="3364831" y="3767364"/>
            <a:ext cx="853888" cy="45724"/>
          </a:xfrm>
          <a:prstGeom prst="leftRightArrow">
            <a:avLst/>
          </a:prstGeom>
          <a:solidFill>
            <a:srgbClr val="614EA0"/>
          </a:solidFill>
          <a:ln>
            <a:solidFill>
              <a:srgbClr val="614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7" name="Lige pilforbindelse 16">
            <a:extLst>
              <a:ext uri="{FF2B5EF4-FFF2-40B4-BE49-F238E27FC236}">
                <a16:creationId xmlns:a16="http://schemas.microsoft.com/office/drawing/2014/main" id="{41BF6A5C-9A76-9E02-9F09-F14379F645A2}"/>
              </a:ext>
            </a:extLst>
          </p:cNvPr>
          <p:cNvCxnSpPr>
            <a:cxnSpLocks/>
          </p:cNvCxnSpPr>
          <p:nvPr/>
        </p:nvCxnSpPr>
        <p:spPr>
          <a:xfrm flipV="1">
            <a:off x="7754008" y="1807774"/>
            <a:ext cx="350610" cy="650792"/>
          </a:xfrm>
          <a:prstGeom prst="straightConnector1">
            <a:avLst/>
          </a:prstGeom>
          <a:ln>
            <a:solidFill>
              <a:srgbClr val="614EA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Lige pilforbindelse 18">
            <a:extLst>
              <a:ext uri="{FF2B5EF4-FFF2-40B4-BE49-F238E27FC236}">
                <a16:creationId xmlns:a16="http://schemas.microsoft.com/office/drawing/2014/main" id="{DDE19B2B-A5A0-845C-6B6F-BB02811A8907}"/>
              </a:ext>
            </a:extLst>
          </p:cNvPr>
          <p:cNvCxnSpPr>
            <a:cxnSpLocks/>
          </p:cNvCxnSpPr>
          <p:nvPr/>
        </p:nvCxnSpPr>
        <p:spPr>
          <a:xfrm>
            <a:off x="7744983" y="2698281"/>
            <a:ext cx="359635" cy="92790"/>
          </a:xfrm>
          <a:prstGeom prst="straightConnector1">
            <a:avLst/>
          </a:prstGeom>
          <a:ln>
            <a:solidFill>
              <a:srgbClr val="614E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Lige pilforbindelse 19">
            <a:extLst>
              <a:ext uri="{FF2B5EF4-FFF2-40B4-BE49-F238E27FC236}">
                <a16:creationId xmlns:a16="http://schemas.microsoft.com/office/drawing/2014/main" id="{CFDF0C88-B8E3-1743-D66A-6FBD2457C42E}"/>
              </a:ext>
            </a:extLst>
          </p:cNvPr>
          <p:cNvCxnSpPr>
            <a:cxnSpLocks/>
            <a:stCxn id="7" idx="3"/>
          </p:cNvCxnSpPr>
          <p:nvPr/>
        </p:nvCxnSpPr>
        <p:spPr>
          <a:xfrm>
            <a:off x="7744983" y="2950344"/>
            <a:ext cx="409459" cy="704965"/>
          </a:xfrm>
          <a:prstGeom prst="straightConnector1">
            <a:avLst/>
          </a:prstGeom>
          <a:ln>
            <a:solidFill>
              <a:srgbClr val="614EA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Lige pilforbindelse 22">
            <a:extLst>
              <a:ext uri="{FF2B5EF4-FFF2-40B4-BE49-F238E27FC236}">
                <a16:creationId xmlns:a16="http://schemas.microsoft.com/office/drawing/2014/main" id="{DBCB3EDF-CCA9-03AD-A1BB-BB33D9712A11}"/>
              </a:ext>
            </a:extLst>
          </p:cNvPr>
          <p:cNvCxnSpPr>
            <a:cxnSpLocks/>
          </p:cNvCxnSpPr>
          <p:nvPr/>
        </p:nvCxnSpPr>
        <p:spPr>
          <a:xfrm>
            <a:off x="7744983" y="3189680"/>
            <a:ext cx="375301" cy="1393559"/>
          </a:xfrm>
          <a:prstGeom prst="straightConnector1">
            <a:avLst/>
          </a:prstGeom>
          <a:ln>
            <a:solidFill>
              <a:srgbClr val="614EA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Lige pilforbindelse 24">
            <a:extLst>
              <a:ext uri="{FF2B5EF4-FFF2-40B4-BE49-F238E27FC236}">
                <a16:creationId xmlns:a16="http://schemas.microsoft.com/office/drawing/2014/main" id="{B2A07479-17BE-8F66-FAAE-5D17F799709D}"/>
              </a:ext>
            </a:extLst>
          </p:cNvPr>
          <p:cNvCxnSpPr>
            <a:cxnSpLocks/>
          </p:cNvCxnSpPr>
          <p:nvPr/>
        </p:nvCxnSpPr>
        <p:spPr>
          <a:xfrm>
            <a:off x="7741511" y="3451523"/>
            <a:ext cx="386606" cy="2187350"/>
          </a:xfrm>
          <a:prstGeom prst="straightConnector1">
            <a:avLst/>
          </a:prstGeom>
          <a:ln>
            <a:solidFill>
              <a:srgbClr val="614EA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Lige pilforbindelse 29">
            <a:extLst>
              <a:ext uri="{FF2B5EF4-FFF2-40B4-BE49-F238E27FC236}">
                <a16:creationId xmlns:a16="http://schemas.microsoft.com/office/drawing/2014/main" id="{F8A0BC95-0AC8-B6CA-2C4D-77F5EA0C6918}"/>
              </a:ext>
            </a:extLst>
          </p:cNvPr>
          <p:cNvCxnSpPr>
            <a:cxnSpLocks/>
          </p:cNvCxnSpPr>
          <p:nvPr/>
        </p:nvCxnSpPr>
        <p:spPr>
          <a:xfrm flipV="1">
            <a:off x="7754008" y="2357134"/>
            <a:ext cx="350610" cy="1802585"/>
          </a:xfrm>
          <a:prstGeom prst="straightConnector1">
            <a:avLst/>
          </a:prstGeom>
          <a:ln>
            <a:solidFill>
              <a:srgbClr val="614EA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Lige pilforbindelse 31">
            <a:extLst>
              <a:ext uri="{FF2B5EF4-FFF2-40B4-BE49-F238E27FC236}">
                <a16:creationId xmlns:a16="http://schemas.microsoft.com/office/drawing/2014/main" id="{58A1E459-0E22-1B77-BF01-F96E824C0929}"/>
              </a:ext>
            </a:extLst>
          </p:cNvPr>
          <p:cNvCxnSpPr>
            <a:cxnSpLocks/>
          </p:cNvCxnSpPr>
          <p:nvPr/>
        </p:nvCxnSpPr>
        <p:spPr>
          <a:xfrm flipV="1">
            <a:off x="7760649" y="3086507"/>
            <a:ext cx="343969" cy="1502420"/>
          </a:xfrm>
          <a:prstGeom prst="straightConnector1">
            <a:avLst/>
          </a:prstGeom>
          <a:ln>
            <a:solidFill>
              <a:srgbClr val="614EA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Lige pilforbindelse 33">
            <a:extLst>
              <a:ext uri="{FF2B5EF4-FFF2-40B4-BE49-F238E27FC236}">
                <a16:creationId xmlns:a16="http://schemas.microsoft.com/office/drawing/2014/main" id="{F584881C-7EA9-DF01-E48B-BF80409EFCE6}"/>
              </a:ext>
            </a:extLst>
          </p:cNvPr>
          <p:cNvCxnSpPr>
            <a:cxnSpLocks/>
          </p:cNvCxnSpPr>
          <p:nvPr/>
        </p:nvCxnSpPr>
        <p:spPr>
          <a:xfrm flipV="1">
            <a:off x="7760649" y="3964751"/>
            <a:ext cx="393793" cy="1113663"/>
          </a:xfrm>
          <a:prstGeom prst="straightConnector1">
            <a:avLst/>
          </a:prstGeom>
          <a:ln>
            <a:solidFill>
              <a:srgbClr val="614EA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Lige pilforbindelse 35">
            <a:extLst>
              <a:ext uri="{FF2B5EF4-FFF2-40B4-BE49-F238E27FC236}">
                <a16:creationId xmlns:a16="http://schemas.microsoft.com/office/drawing/2014/main" id="{7E9F7AA3-0762-192A-24AF-952BAE3A13D4}"/>
              </a:ext>
            </a:extLst>
          </p:cNvPr>
          <p:cNvCxnSpPr>
            <a:cxnSpLocks/>
          </p:cNvCxnSpPr>
          <p:nvPr/>
        </p:nvCxnSpPr>
        <p:spPr>
          <a:xfrm flipV="1">
            <a:off x="7760649" y="5013085"/>
            <a:ext cx="393793" cy="533145"/>
          </a:xfrm>
          <a:prstGeom prst="straightConnector1">
            <a:avLst/>
          </a:prstGeom>
          <a:ln>
            <a:solidFill>
              <a:srgbClr val="614EA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Lige pilforbindelse 37">
            <a:extLst>
              <a:ext uri="{FF2B5EF4-FFF2-40B4-BE49-F238E27FC236}">
                <a16:creationId xmlns:a16="http://schemas.microsoft.com/office/drawing/2014/main" id="{9DFDCABC-CAD3-7F0D-3897-05AF2573ECBC}"/>
              </a:ext>
            </a:extLst>
          </p:cNvPr>
          <p:cNvCxnSpPr>
            <a:cxnSpLocks/>
          </p:cNvCxnSpPr>
          <p:nvPr/>
        </p:nvCxnSpPr>
        <p:spPr>
          <a:xfrm flipV="1">
            <a:off x="7785539" y="6044862"/>
            <a:ext cx="319079" cy="165241"/>
          </a:xfrm>
          <a:prstGeom prst="straightConnector1">
            <a:avLst/>
          </a:prstGeom>
          <a:ln>
            <a:solidFill>
              <a:srgbClr val="614EA0"/>
            </a:solidFill>
            <a:tailEnd type="triangle"/>
          </a:ln>
        </p:spPr>
        <p:style>
          <a:lnRef idx="1">
            <a:schemeClr val="accent1"/>
          </a:lnRef>
          <a:fillRef idx="0">
            <a:schemeClr val="accent1"/>
          </a:fillRef>
          <a:effectRef idx="0">
            <a:schemeClr val="accent1"/>
          </a:effectRef>
          <a:fontRef idx="minor">
            <a:schemeClr val="tx1"/>
          </a:fontRef>
        </p:style>
      </p:cxnSp>
      <p:sp>
        <p:nvSpPr>
          <p:cNvPr id="53" name="Pladsholder til indhold 2">
            <a:extLst>
              <a:ext uri="{FF2B5EF4-FFF2-40B4-BE49-F238E27FC236}">
                <a16:creationId xmlns:a16="http://schemas.microsoft.com/office/drawing/2014/main" id="{5C0122FA-8F32-FA76-E72C-AF5FF6ACB2CE}"/>
              </a:ext>
            </a:extLst>
          </p:cNvPr>
          <p:cNvSpPr txBox="1">
            <a:spLocks/>
          </p:cNvSpPr>
          <p:nvPr/>
        </p:nvSpPr>
        <p:spPr>
          <a:xfrm>
            <a:off x="8120284" y="2365015"/>
            <a:ext cx="2056407" cy="325384"/>
          </a:xfrm>
          <a:prstGeom prst="rect">
            <a:avLst/>
          </a:prstGeom>
          <a:solidFill>
            <a:srgbClr val="F4E8E8"/>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600">
                <a:solidFill>
                  <a:srgbClr val="614EA0"/>
                </a:solidFill>
              </a:rPr>
              <a:t>Bestyrelse/styregruppe</a:t>
            </a:r>
          </a:p>
        </p:txBody>
      </p:sp>
      <p:sp>
        <p:nvSpPr>
          <p:cNvPr id="54" name="Pladsholder til indhold 2">
            <a:extLst>
              <a:ext uri="{FF2B5EF4-FFF2-40B4-BE49-F238E27FC236}">
                <a16:creationId xmlns:a16="http://schemas.microsoft.com/office/drawing/2014/main" id="{D17F2C53-DE9C-7420-4525-78E1A4683803}"/>
              </a:ext>
            </a:extLst>
          </p:cNvPr>
          <p:cNvSpPr txBox="1">
            <a:spLocks/>
          </p:cNvSpPr>
          <p:nvPr/>
        </p:nvSpPr>
        <p:spPr>
          <a:xfrm>
            <a:off x="8134758" y="3102739"/>
            <a:ext cx="2538497" cy="429846"/>
          </a:xfrm>
          <a:prstGeom prst="rect">
            <a:avLst/>
          </a:prstGeom>
          <a:solidFill>
            <a:srgbClr val="F4E8E8"/>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600">
                <a:solidFill>
                  <a:srgbClr val="614EA0"/>
                </a:solidFill>
              </a:rPr>
              <a:t>Central Denmark European Digital Innovation Hub</a:t>
            </a:r>
          </a:p>
        </p:txBody>
      </p:sp>
      <p:sp>
        <p:nvSpPr>
          <p:cNvPr id="55" name="Pladsholder til indhold 2">
            <a:extLst>
              <a:ext uri="{FF2B5EF4-FFF2-40B4-BE49-F238E27FC236}">
                <a16:creationId xmlns:a16="http://schemas.microsoft.com/office/drawing/2014/main" id="{B5D494F7-BAA1-40C8-AEBF-834717727B8D}"/>
              </a:ext>
            </a:extLst>
          </p:cNvPr>
          <p:cNvSpPr txBox="1">
            <a:spLocks/>
          </p:cNvSpPr>
          <p:nvPr/>
        </p:nvSpPr>
        <p:spPr>
          <a:xfrm>
            <a:off x="8170108" y="4046637"/>
            <a:ext cx="2056407" cy="429846"/>
          </a:xfrm>
          <a:prstGeom prst="rect">
            <a:avLst/>
          </a:prstGeom>
          <a:solidFill>
            <a:srgbClr val="F4E8E8"/>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600">
                <a:solidFill>
                  <a:srgbClr val="614EA0"/>
                </a:solidFill>
              </a:rPr>
              <a:t>Styregruppe &amp; arbejdsgruppe</a:t>
            </a:r>
          </a:p>
        </p:txBody>
      </p:sp>
      <p:sp>
        <p:nvSpPr>
          <p:cNvPr id="56" name="Pladsholder til indhold 2">
            <a:extLst>
              <a:ext uri="{FF2B5EF4-FFF2-40B4-BE49-F238E27FC236}">
                <a16:creationId xmlns:a16="http://schemas.microsoft.com/office/drawing/2014/main" id="{320E8C1A-D3B2-9206-B169-4623346DD90B}"/>
              </a:ext>
            </a:extLst>
          </p:cNvPr>
          <p:cNvSpPr txBox="1">
            <a:spLocks/>
          </p:cNvSpPr>
          <p:nvPr/>
        </p:nvSpPr>
        <p:spPr>
          <a:xfrm>
            <a:off x="8143783" y="5018512"/>
            <a:ext cx="2616083" cy="429846"/>
          </a:xfrm>
          <a:prstGeom prst="rect">
            <a:avLst/>
          </a:prstGeom>
          <a:solidFill>
            <a:srgbClr val="F4E8E8"/>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600">
                <a:solidFill>
                  <a:srgbClr val="614EA0"/>
                </a:solidFill>
              </a:rPr>
              <a:t>Formandskab, </a:t>
            </a:r>
            <a:r>
              <a:rPr lang="da-DK" sz="1600" err="1">
                <a:solidFill>
                  <a:srgbClr val="614EA0"/>
                </a:solidFill>
              </a:rPr>
              <a:t>Advisory</a:t>
            </a:r>
            <a:r>
              <a:rPr lang="da-DK" sz="1600">
                <a:solidFill>
                  <a:srgbClr val="614EA0"/>
                </a:solidFill>
              </a:rPr>
              <a:t> Board, og sekretariat </a:t>
            </a:r>
          </a:p>
        </p:txBody>
      </p:sp>
      <p:sp>
        <p:nvSpPr>
          <p:cNvPr id="57" name="Pladsholder til indhold 2">
            <a:extLst>
              <a:ext uri="{FF2B5EF4-FFF2-40B4-BE49-F238E27FC236}">
                <a16:creationId xmlns:a16="http://schemas.microsoft.com/office/drawing/2014/main" id="{41CF57DD-8F5E-172B-AE13-4B32BD20CF90}"/>
              </a:ext>
            </a:extLst>
          </p:cNvPr>
          <p:cNvSpPr txBox="1">
            <a:spLocks/>
          </p:cNvSpPr>
          <p:nvPr/>
        </p:nvSpPr>
        <p:spPr>
          <a:xfrm>
            <a:off x="8120283" y="6019149"/>
            <a:ext cx="2056407" cy="586172"/>
          </a:xfrm>
          <a:prstGeom prst="rect">
            <a:avLst/>
          </a:prstGeom>
          <a:solidFill>
            <a:srgbClr val="F4E8E8"/>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600">
                <a:solidFill>
                  <a:srgbClr val="614EA0"/>
                </a:solidFill>
              </a:rPr>
              <a:t>Smart Aarhus</a:t>
            </a:r>
          </a:p>
          <a:p>
            <a:pPr marL="0" indent="0">
              <a:buFont typeface="Arial" panose="020B0604020202020204" pitchFamily="34" charset="0"/>
              <a:buNone/>
            </a:pPr>
            <a:r>
              <a:rPr lang="da-DK" sz="1600">
                <a:solidFill>
                  <a:srgbClr val="614EA0"/>
                </a:solidFill>
              </a:rPr>
              <a:t>Koordineringsudvalget</a:t>
            </a:r>
          </a:p>
        </p:txBody>
      </p:sp>
      <p:sp>
        <p:nvSpPr>
          <p:cNvPr id="58" name="Pladsholder til indhold 2">
            <a:extLst>
              <a:ext uri="{FF2B5EF4-FFF2-40B4-BE49-F238E27FC236}">
                <a16:creationId xmlns:a16="http://schemas.microsoft.com/office/drawing/2014/main" id="{BC3F3869-1209-0737-FC1B-9738DCDD048D}"/>
              </a:ext>
            </a:extLst>
          </p:cNvPr>
          <p:cNvSpPr txBox="1">
            <a:spLocks/>
          </p:cNvSpPr>
          <p:nvPr/>
        </p:nvSpPr>
        <p:spPr>
          <a:xfrm>
            <a:off x="2926108" y="3674681"/>
            <a:ext cx="1779899" cy="248365"/>
          </a:xfrm>
          <a:prstGeom prst="rect">
            <a:avLst/>
          </a:prstGeom>
          <a:solidFill>
            <a:srgbClr val="DDCDE5"/>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600">
                <a:solidFill>
                  <a:srgbClr val="614EA0"/>
                </a:solidFill>
              </a:rPr>
              <a:t>Sager drøftes efter behov</a:t>
            </a:r>
            <a:endParaRPr lang="da-DK" sz="1700">
              <a:solidFill>
                <a:srgbClr val="614EA0"/>
              </a:solidFill>
            </a:endParaRPr>
          </a:p>
        </p:txBody>
      </p:sp>
      <p:sp>
        <p:nvSpPr>
          <p:cNvPr id="59" name="Pladsholder til indhold 2">
            <a:extLst>
              <a:ext uri="{FF2B5EF4-FFF2-40B4-BE49-F238E27FC236}">
                <a16:creationId xmlns:a16="http://schemas.microsoft.com/office/drawing/2014/main" id="{F0D143CF-DB37-9A82-0148-C9DE3E63BDB8}"/>
              </a:ext>
            </a:extLst>
          </p:cNvPr>
          <p:cNvSpPr txBox="1">
            <a:spLocks/>
          </p:cNvSpPr>
          <p:nvPr/>
        </p:nvSpPr>
        <p:spPr>
          <a:xfrm>
            <a:off x="8104618" y="765593"/>
            <a:ext cx="3459389" cy="671492"/>
          </a:xfrm>
          <a:prstGeom prst="rect">
            <a:avLst/>
          </a:prstGeom>
          <a:solidFill>
            <a:srgbClr val="E8CECE"/>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400">
                <a:solidFill>
                  <a:srgbClr val="614EA0"/>
                </a:solidFill>
              </a:rPr>
              <a:t>5 PROJEKTER MED SELVSTÆNDIG ORGANISERING</a:t>
            </a:r>
          </a:p>
        </p:txBody>
      </p:sp>
    </p:spTree>
    <p:extLst>
      <p:ext uri="{BB962C8B-B14F-4D97-AF65-F5344CB8AC3E}">
        <p14:creationId xmlns:p14="http://schemas.microsoft.com/office/powerpoint/2010/main" val="263692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7">
                                            <p:txEl>
                                              <p:pRg st="1" end="1"/>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DCDE5"/>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63D32B9-9CA8-4B8E-8B83-4A9FA3C46402}"/>
              </a:ext>
            </a:extLst>
          </p:cNvPr>
          <p:cNvSpPr>
            <a:spLocks noGrp="1"/>
          </p:cNvSpPr>
          <p:nvPr>
            <p:ph type="title"/>
          </p:nvPr>
        </p:nvSpPr>
        <p:spPr>
          <a:xfrm>
            <a:off x="838200" y="365125"/>
            <a:ext cx="10515600" cy="1828444"/>
          </a:xfrm>
        </p:spPr>
        <p:txBody>
          <a:bodyPr vert="horz" lIns="91440" tIns="45720" rIns="91440" bIns="45720" rtlCol="0" anchor="ctr">
            <a:normAutofit/>
          </a:bodyPr>
          <a:lstStyle/>
          <a:p>
            <a:r>
              <a:rPr lang="en-US" sz="4000" kern="1200">
                <a:latin typeface="+mj-lt"/>
                <a:ea typeface="+mj-ea"/>
                <a:cs typeface="+mj-cs"/>
              </a:rPr>
              <a:t>INTERNE KOMPETENCENTRE</a:t>
            </a:r>
          </a:p>
        </p:txBody>
      </p:sp>
      <p:sp>
        <p:nvSpPr>
          <p:cNvPr id="3" name="Pladsholder til indhold 2">
            <a:extLst>
              <a:ext uri="{FF2B5EF4-FFF2-40B4-BE49-F238E27FC236}">
                <a16:creationId xmlns:a16="http://schemas.microsoft.com/office/drawing/2014/main" id="{6CE134EF-B46D-4C0C-B416-FE34CF285576}"/>
              </a:ext>
            </a:extLst>
          </p:cNvPr>
          <p:cNvSpPr>
            <a:spLocks noGrp="1"/>
          </p:cNvSpPr>
          <p:nvPr>
            <p:ph idx="1"/>
          </p:nvPr>
        </p:nvSpPr>
        <p:spPr>
          <a:xfrm>
            <a:off x="838200" y="2216743"/>
            <a:ext cx="5158427" cy="3730460"/>
          </a:xfrm>
        </p:spPr>
        <p:txBody>
          <a:bodyPr vert="horz" lIns="91440" tIns="45720" rIns="91440" bIns="45720" rtlCol="0">
            <a:normAutofit/>
          </a:bodyPr>
          <a:lstStyle/>
          <a:p>
            <a:pPr marL="0" indent="0">
              <a:lnSpc>
                <a:spcPct val="150000"/>
              </a:lnSpc>
              <a:buNone/>
            </a:pPr>
            <a:r>
              <a:rPr lang="da-DK" sz="2000">
                <a:latin typeface="+mj-lt"/>
              </a:rPr>
              <a:t>I Aarhus Kommune findes en række centre eller afdelinger, hvor der er særlige kompetencer i forhold til fx innovation eller bestemte teknologier. Smart Aarhus-sekretariatet arbejder på at få kompetencerne bragt i spil og på at få skabt flere frugtbare forbindelser på tværs af afdelinger og projekter.</a:t>
            </a:r>
          </a:p>
        </p:txBody>
      </p:sp>
      <p:sp>
        <p:nvSpPr>
          <p:cNvPr id="5" name="Pladsholder til indhold 2">
            <a:extLst>
              <a:ext uri="{FF2B5EF4-FFF2-40B4-BE49-F238E27FC236}">
                <a16:creationId xmlns:a16="http://schemas.microsoft.com/office/drawing/2014/main" id="{053F4A46-B788-46A3-876B-51718AAC77AE}"/>
              </a:ext>
            </a:extLst>
          </p:cNvPr>
          <p:cNvSpPr txBox="1">
            <a:spLocks/>
          </p:cNvSpPr>
          <p:nvPr/>
        </p:nvSpPr>
        <p:spPr>
          <a:xfrm>
            <a:off x="6189154" y="2398626"/>
            <a:ext cx="5164645" cy="3730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da-DK" sz="2000">
                <a:latin typeface="+mj-lt"/>
              </a:rPr>
              <a:t>Center for Innovation i Aarhus CFIA</a:t>
            </a:r>
          </a:p>
          <a:p>
            <a:pPr marL="0"/>
            <a:r>
              <a:rPr lang="da-DK" sz="2000" err="1">
                <a:latin typeface="+mj-lt"/>
              </a:rPr>
              <a:t>GovTech</a:t>
            </a:r>
            <a:r>
              <a:rPr lang="da-DK" sz="2000">
                <a:latin typeface="+mj-lt"/>
              </a:rPr>
              <a:t> Midtjylland</a:t>
            </a:r>
          </a:p>
          <a:p>
            <a:pPr marL="0"/>
            <a:r>
              <a:rPr lang="da-DK" sz="2000">
                <a:latin typeface="+mj-lt"/>
              </a:rPr>
              <a:t>Aarhus City Lab</a:t>
            </a:r>
          </a:p>
          <a:p>
            <a:pPr marL="0"/>
            <a:r>
              <a:rPr lang="da-DK" sz="2000" err="1">
                <a:latin typeface="+mj-lt"/>
              </a:rPr>
              <a:t>DokkX</a:t>
            </a:r>
            <a:endParaRPr lang="da-DK" sz="2000">
              <a:latin typeface="+mj-lt"/>
            </a:endParaRPr>
          </a:p>
          <a:p>
            <a:pPr marL="0"/>
            <a:r>
              <a:rPr lang="da-DK" sz="2000">
                <a:latin typeface="+mj-lt"/>
              </a:rPr>
              <a:t>Center for velfærdsteknologi</a:t>
            </a:r>
          </a:p>
          <a:p>
            <a:pPr marL="0"/>
            <a:r>
              <a:rPr lang="da-DK" sz="2000">
                <a:latin typeface="+mj-lt"/>
              </a:rPr>
              <a:t>XR-LAB</a:t>
            </a:r>
          </a:p>
          <a:p>
            <a:pPr marL="0"/>
            <a:r>
              <a:rPr lang="da-DK" sz="2000">
                <a:latin typeface="+mj-lt"/>
              </a:rPr>
              <a:t>ITK LAB</a:t>
            </a:r>
          </a:p>
        </p:txBody>
      </p:sp>
      <p:sp>
        <p:nvSpPr>
          <p:cNvPr id="6" name="Pladsholder til indhold 2">
            <a:extLst>
              <a:ext uri="{FF2B5EF4-FFF2-40B4-BE49-F238E27FC236}">
                <a16:creationId xmlns:a16="http://schemas.microsoft.com/office/drawing/2014/main" id="{0F3AFAD0-5D2A-45C1-86F7-6A36C3DE98A4}"/>
              </a:ext>
            </a:extLst>
          </p:cNvPr>
          <p:cNvSpPr txBox="1">
            <a:spLocks/>
          </p:cNvSpPr>
          <p:nvPr/>
        </p:nvSpPr>
        <p:spPr>
          <a:xfrm>
            <a:off x="5805880" y="2640659"/>
            <a:ext cx="4589477" cy="31936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6D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06D3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06D3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06D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a:p>
        </p:txBody>
      </p:sp>
    </p:spTree>
    <p:extLst>
      <p:ext uri="{BB962C8B-B14F-4D97-AF65-F5344CB8AC3E}">
        <p14:creationId xmlns:p14="http://schemas.microsoft.com/office/powerpoint/2010/main" val="1741539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lede 2" descr="Et billede, der indeholder tekst&#10;&#10;Automatisk genereret beskrivelse">
            <a:extLst>
              <a:ext uri="{FF2B5EF4-FFF2-40B4-BE49-F238E27FC236}">
                <a16:creationId xmlns:a16="http://schemas.microsoft.com/office/drawing/2014/main" id="{69E5B100-4441-46A3-A175-07EFD4F079AB}"/>
              </a:ext>
            </a:extLst>
          </p:cNvPr>
          <p:cNvPicPr>
            <a:picLocks noChangeAspect="1"/>
          </p:cNvPicPr>
          <p:nvPr/>
        </p:nvPicPr>
        <p:blipFill rotWithShape="1">
          <a:blip r:embed="rId2">
            <a:extLst>
              <a:ext uri="{28A0092B-C50C-407E-A947-70E740481C1C}">
                <a14:useLocalDpi xmlns:a14="http://schemas.microsoft.com/office/drawing/2010/main" val="0"/>
              </a:ext>
            </a:extLst>
          </a:blip>
          <a:srcRect t="16574" b="3935"/>
          <a:stretch/>
        </p:blipFill>
        <p:spPr>
          <a:xfrm>
            <a:off x="20" y="1282"/>
            <a:ext cx="12191980" cy="6856718"/>
          </a:xfrm>
          <a:prstGeom prst="rect">
            <a:avLst/>
          </a:prstGeom>
        </p:spPr>
      </p:pic>
      <p:sp>
        <p:nvSpPr>
          <p:cNvPr id="4" name="Rektangel 3">
            <a:extLst>
              <a:ext uri="{FF2B5EF4-FFF2-40B4-BE49-F238E27FC236}">
                <a16:creationId xmlns:a16="http://schemas.microsoft.com/office/drawing/2014/main" id="{9F23B6E7-80C6-4B9C-BF29-D5474C0E527B}"/>
              </a:ext>
            </a:extLst>
          </p:cNvPr>
          <p:cNvSpPr/>
          <p:nvPr/>
        </p:nvSpPr>
        <p:spPr>
          <a:xfrm>
            <a:off x="0" y="5584371"/>
            <a:ext cx="12192000" cy="1273629"/>
          </a:xfrm>
          <a:prstGeom prst="rect">
            <a:avLst/>
          </a:prstGeom>
          <a:solidFill>
            <a:srgbClr val="614EA0"/>
          </a:solidFill>
          <a:ln>
            <a:solidFill>
              <a:srgbClr val="614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DDCDE5"/>
                </a:solidFill>
              </a:rPr>
              <a:t>PLATFORME OG SAMARBEJDE</a:t>
            </a:r>
            <a:endParaRPr lang="da-DK" sz="5400">
              <a:solidFill>
                <a:srgbClr val="DDCDE5"/>
              </a:solidFill>
            </a:endParaRPr>
          </a:p>
        </p:txBody>
      </p:sp>
    </p:spTree>
    <p:extLst>
      <p:ext uri="{BB962C8B-B14F-4D97-AF65-F5344CB8AC3E}">
        <p14:creationId xmlns:p14="http://schemas.microsoft.com/office/powerpoint/2010/main" val="817191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DCDE5">
            <a:alpha val="77000"/>
          </a:srgb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9CFC6-5A5B-44CB-AB55-0AE7DC661B7B}"/>
              </a:ext>
            </a:extLst>
          </p:cNvPr>
          <p:cNvSpPr>
            <a:spLocks noGrp="1"/>
          </p:cNvSpPr>
          <p:nvPr>
            <p:ph type="title"/>
          </p:nvPr>
        </p:nvSpPr>
        <p:spPr>
          <a:xfrm>
            <a:off x="838200" y="365125"/>
            <a:ext cx="10515600" cy="854075"/>
          </a:xfrm>
        </p:spPr>
        <p:txBody>
          <a:bodyPr>
            <a:normAutofit/>
          </a:bodyPr>
          <a:lstStyle/>
          <a:p>
            <a:r>
              <a:rPr lang="da-DK" sz="4000"/>
              <a:t>PLATFORME, SMART AARHUS BYGGER PÅ</a:t>
            </a:r>
          </a:p>
        </p:txBody>
      </p:sp>
      <p:sp>
        <p:nvSpPr>
          <p:cNvPr id="3" name="Pladsholder til indhold 2">
            <a:extLst>
              <a:ext uri="{FF2B5EF4-FFF2-40B4-BE49-F238E27FC236}">
                <a16:creationId xmlns:a16="http://schemas.microsoft.com/office/drawing/2014/main" id="{C79A0B05-2BA5-4108-8DCE-95452BBCC496}"/>
              </a:ext>
            </a:extLst>
          </p:cNvPr>
          <p:cNvSpPr>
            <a:spLocks noGrp="1"/>
          </p:cNvSpPr>
          <p:nvPr>
            <p:ph idx="1"/>
          </p:nvPr>
        </p:nvSpPr>
        <p:spPr>
          <a:xfrm>
            <a:off x="838200" y="1074057"/>
            <a:ext cx="10515600" cy="5093063"/>
          </a:xfrm>
        </p:spPr>
        <p:txBody>
          <a:bodyPr anchor="ctr">
            <a:normAutofit/>
          </a:bodyPr>
          <a:lstStyle/>
          <a:p>
            <a:pPr marL="0" indent="0">
              <a:lnSpc>
                <a:spcPct val="100000"/>
              </a:lnSpc>
              <a:buNone/>
            </a:pPr>
            <a:r>
              <a:rPr lang="da-DK" sz="1400">
                <a:latin typeface="+mj-lt"/>
              </a:rPr>
              <a:t>Aarhus er en af Danmarks førende smart </a:t>
            </a:r>
            <a:r>
              <a:rPr lang="da-DK" sz="1400" err="1">
                <a:latin typeface="+mj-lt"/>
              </a:rPr>
              <a:t>cities</a:t>
            </a:r>
            <a:r>
              <a:rPr lang="da-DK" sz="1400">
                <a:latin typeface="+mj-lt"/>
              </a:rPr>
              <a:t>, og Smart Aarhus har siden 2012 arbejdet med at udvikle det digitale Aarhus i partnerskab med Aarhus Universitet, VIA University College, Alexandra Instituttet, it-forum, Teknologisk Institut, samt forskellige private virksomheder.</a:t>
            </a:r>
            <a:endParaRPr lang="da-DK" sz="1400">
              <a:latin typeface="+mj-lt"/>
              <a:cs typeface="Calibri"/>
            </a:endParaRPr>
          </a:p>
          <a:p>
            <a:pPr marL="0" indent="0">
              <a:lnSpc>
                <a:spcPct val="100000"/>
              </a:lnSpc>
              <a:buNone/>
            </a:pPr>
            <a:r>
              <a:rPr lang="da-DK" sz="1400">
                <a:latin typeface="+mj-lt"/>
              </a:rPr>
              <a:t>Smart Aarhus står bag store flagskibsprojekter som IWDK (Internet Week Denmark), der siden 2014 har fejret og diskuteret internettet og den digitale udvikling. I 2019 nåede festivalen at afholde over 140 events og havde 11.000 deltagere. I 2022 kunne vi efter år med en aflyst og en virtuel festivalen igen holde en fysisk festival.</a:t>
            </a:r>
          </a:p>
          <a:p>
            <a:pPr marL="0" indent="0">
              <a:lnSpc>
                <a:spcPct val="100000"/>
              </a:lnSpc>
              <a:buNone/>
            </a:pPr>
            <a:r>
              <a:rPr lang="da-DK" sz="1400">
                <a:latin typeface="+mj-lt"/>
              </a:rPr>
              <a:t>En anden vigtig pionerindsats er arbejdet med Open Data. Aarhus var i 2013 den første by i Danmark til at åbne en open data-portal. Siden er den blevet til et nationalt samarbejde i Open Data DK i samarbejde med KL og Erhvervsstyrelsen. Open data-initiativet har været og er anledning til en række internationale samarbejder i EU-regi. Herudover har en række større og mindre pilotprojekter som fx TAPAS  været med til at sætte Aarhus på landkortet som en smart by. Smart Aarhus er altså på ingen måde en ny indsats og i arbejdet med Smart Aarhus-projekterne bygger vi ovenpå en række etablerede platforme</a:t>
            </a:r>
            <a:r>
              <a:rPr lang="da-DK" sz="1200">
                <a:latin typeface="+mj-lt"/>
              </a:rPr>
              <a:t>:</a:t>
            </a:r>
            <a:endParaRPr lang="da-DK" sz="1200">
              <a:latin typeface="+mj-lt"/>
              <a:cs typeface="Calibri"/>
            </a:endParaRPr>
          </a:p>
          <a:p>
            <a:r>
              <a:rPr lang="da-DK" sz="1400">
                <a:latin typeface="+mj-lt"/>
                <a:hlinkClick r:id="rId3">
                  <a:extLst>
                    <a:ext uri="{A12FA001-AC4F-418D-AE19-62706E023703}">
                      <ahyp:hlinkClr xmlns:ahyp="http://schemas.microsoft.com/office/drawing/2018/hyperlinkcolor" val="tx"/>
                    </a:ext>
                  </a:extLst>
                </a:hlinkClick>
              </a:rPr>
              <a:t>IWDK</a:t>
            </a:r>
            <a:endParaRPr lang="da-DK" sz="1400">
              <a:latin typeface="+mj-lt"/>
              <a:cs typeface="Calibri"/>
            </a:endParaRPr>
          </a:p>
          <a:p>
            <a:r>
              <a:rPr lang="da-DK" sz="1400">
                <a:latin typeface="+mj-lt"/>
                <a:hlinkClick r:id="rId4">
                  <a:extLst>
                    <a:ext uri="{A12FA001-AC4F-418D-AE19-62706E023703}">
                      <ahyp:hlinkClr xmlns:ahyp="http://schemas.microsoft.com/office/drawing/2018/hyperlinkcolor" val="tx"/>
                    </a:ext>
                  </a:extLst>
                </a:hlinkClick>
              </a:rPr>
              <a:t>OPEN DATA AARHUS &amp; OPEN DATA DANMARK </a:t>
            </a:r>
            <a:endParaRPr lang="da-DK" sz="1400">
              <a:latin typeface="+mj-lt"/>
              <a:cs typeface="Calibri"/>
            </a:endParaRPr>
          </a:p>
          <a:p>
            <a:r>
              <a:rPr lang="da-DK" sz="1400">
                <a:latin typeface="+mj-lt"/>
                <a:hlinkClick r:id="rId5">
                  <a:extLst>
                    <a:ext uri="{A12FA001-AC4F-418D-AE19-62706E023703}">
                      <ahyp:hlinkClr xmlns:ahyp="http://schemas.microsoft.com/office/drawing/2018/hyperlinkcolor" val="tx"/>
                    </a:ext>
                  </a:extLst>
                </a:hlinkClick>
              </a:rPr>
              <a:t>IOT-INFRASTRUKTUR &amp; INDSATS</a:t>
            </a:r>
            <a:endParaRPr lang="da-DK" sz="1400">
              <a:latin typeface="+mj-lt"/>
              <a:cs typeface="Calibri"/>
            </a:endParaRPr>
          </a:p>
          <a:p>
            <a:r>
              <a:rPr lang="da-DK" sz="1400">
                <a:latin typeface="+mj-lt"/>
                <a:hlinkClick r:id="rId5">
                  <a:extLst>
                    <a:ext uri="{A12FA001-AC4F-418D-AE19-62706E023703}">
                      <ahyp:hlinkClr xmlns:ahyp="http://schemas.microsoft.com/office/drawing/2018/hyperlinkcolor" val="tx"/>
                    </a:ext>
                  </a:extLst>
                </a:hlinkClick>
              </a:rPr>
              <a:t>AARHUS CITY LAB</a:t>
            </a:r>
            <a:endParaRPr lang="da-DK" sz="1400">
              <a:latin typeface="+mj-lt"/>
              <a:cs typeface="Calibri"/>
            </a:endParaRPr>
          </a:p>
          <a:p>
            <a:r>
              <a:rPr lang="da-DK" sz="1400">
                <a:latin typeface="+mj-lt"/>
                <a:hlinkClick r:id="rId6">
                  <a:extLst>
                    <a:ext uri="{A12FA001-AC4F-418D-AE19-62706E023703}">
                      <ahyp:hlinkClr xmlns:ahyp="http://schemas.microsoft.com/office/drawing/2018/hyperlinkcolor" val="tx"/>
                    </a:ext>
                  </a:extLst>
                </a:hlinkClick>
              </a:rPr>
              <a:t>NORDIC SMART CITY NETWORK </a:t>
            </a:r>
            <a:r>
              <a:rPr lang="da-DK" sz="1400">
                <a:latin typeface="+mj-lt"/>
              </a:rPr>
              <a:t>(samarbejde med 20 byer i de fem nordiske lande, heriblandt alle hovedstæder)</a:t>
            </a:r>
            <a:endParaRPr lang="da-DK" sz="1400">
              <a:latin typeface="+mj-lt"/>
              <a:cs typeface="Calibri"/>
            </a:endParaRPr>
          </a:p>
          <a:p>
            <a:r>
              <a:rPr lang="da-DK" sz="1400">
                <a:latin typeface="+mj-lt"/>
                <a:hlinkClick r:id="rId5">
                  <a:extLst>
                    <a:ext uri="{A12FA001-AC4F-418D-AE19-62706E023703}">
                      <ahyp:hlinkClr xmlns:ahyp="http://schemas.microsoft.com/office/drawing/2018/hyperlinkcolor" val="tx"/>
                    </a:ext>
                  </a:extLst>
                </a:hlinkClick>
              </a:rPr>
              <a:t>EU-SAMARBEJDER</a:t>
            </a:r>
            <a:endParaRPr lang="da-DK" sz="1400">
              <a:latin typeface="+mj-lt"/>
              <a:cs typeface="Calibri"/>
            </a:endParaRPr>
          </a:p>
          <a:p>
            <a:r>
              <a:rPr lang="da-DK" sz="1400">
                <a:latin typeface="+mj-lt"/>
                <a:hlinkClick r:id="rId7">
                  <a:extLst>
                    <a:ext uri="{A12FA001-AC4F-418D-AE19-62706E023703}">
                      <ahyp:hlinkClr xmlns:ahyp="http://schemas.microsoft.com/office/drawing/2018/hyperlinkcolor" val="tx"/>
                    </a:ext>
                  </a:extLst>
                </a:hlinkClick>
              </a:rPr>
              <a:t>MYNDIGHEDSDSAMARBEJDER I KINA, GHANA OG SYDAFRIKA</a:t>
            </a:r>
            <a:endParaRPr lang="da-DK" sz="1400">
              <a:latin typeface="+mj-lt"/>
            </a:endParaRPr>
          </a:p>
        </p:txBody>
      </p:sp>
    </p:spTree>
    <p:extLst>
      <p:ext uri="{BB962C8B-B14F-4D97-AF65-F5344CB8AC3E}">
        <p14:creationId xmlns:p14="http://schemas.microsoft.com/office/powerpoint/2010/main" val="3657311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udendørs, bygning&#10;&#10;Automatisk genereret beskrivelse">
            <a:extLst>
              <a:ext uri="{FF2B5EF4-FFF2-40B4-BE49-F238E27FC236}">
                <a16:creationId xmlns:a16="http://schemas.microsoft.com/office/drawing/2014/main" id="{6F3B3026-DB41-4743-BAFC-7C77BBE0DC32}"/>
              </a:ext>
            </a:extLst>
          </p:cNvPr>
          <p:cNvPicPr>
            <a:picLocks noChangeAspect="1"/>
          </p:cNvPicPr>
          <p:nvPr/>
        </p:nvPicPr>
        <p:blipFill rotWithShape="1">
          <a:blip r:embed="rId2">
            <a:extLst>
              <a:ext uri="{28A0092B-C50C-407E-A947-70E740481C1C}">
                <a14:useLocalDpi xmlns:a14="http://schemas.microsoft.com/office/drawing/2010/main" val="0"/>
              </a:ext>
            </a:extLst>
          </a:blip>
          <a:srcRect t="20495"/>
          <a:stretch/>
        </p:blipFill>
        <p:spPr>
          <a:xfrm>
            <a:off x="-3047" y="10"/>
            <a:ext cx="12191999" cy="6857990"/>
          </a:xfrm>
          <a:prstGeom prst="rect">
            <a:avLst/>
          </a:prstGeom>
        </p:spPr>
      </p:pic>
      <p:pic>
        <p:nvPicPr>
          <p:cNvPr id="14" name="Billede 13">
            <a:extLst>
              <a:ext uri="{FF2B5EF4-FFF2-40B4-BE49-F238E27FC236}">
                <a16:creationId xmlns:a16="http://schemas.microsoft.com/office/drawing/2014/main" id="{F9A9102C-6064-4BD2-BEE1-9A551C474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93" y="0"/>
            <a:ext cx="10973211" cy="6858000"/>
          </a:xfrm>
          <a:prstGeom prst="rect">
            <a:avLst/>
          </a:prstGeom>
        </p:spPr>
      </p:pic>
      <p:sp>
        <p:nvSpPr>
          <p:cNvPr id="15" name="Tekstfelt 14">
            <a:extLst>
              <a:ext uri="{FF2B5EF4-FFF2-40B4-BE49-F238E27FC236}">
                <a16:creationId xmlns:a16="http://schemas.microsoft.com/office/drawing/2014/main" id="{6D171182-679B-41FA-8252-F920A4301E60}"/>
              </a:ext>
            </a:extLst>
          </p:cNvPr>
          <p:cNvSpPr txBox="1"/>
          <p:nvPr/>
        </p:nvSpPr>
        <p:spPr>
          <a:xfrm>
            <a:off x="1218786" y="5505254"/>
            <a:ext cx="10973211" cy="369332"/>
          </a:xfrm>
          <a:prstGeom prst="rect">
            <a:avLst/>
          </a:prstGeom>
          <a:solidFill>
            <a:srgbClr val="614EA0"/>
          </a:solidFill>
        </p:spPr>
        <p:txBody>
          <a:bodyPr wrap="square" lIns="91440" tIns="45720" rIns="91440" bIns="45720" rtlCol="0" anchor="t">
            <a:spAutoFit/>
          </a:bodyPr>
          <a:lstStyle/>
          <a:p>
            <a:r>
              <a:rPr lang="da-DK">
                <a:solidFill>
                  <a:srgbClr val="DDCDE5"/>
                </a:solidFill>
              </a:rPr>
              <a:t>Handlingsplan 2022-23</a:t>
            </a:r>
          </a:p>
        </p:txBody>
      </p:sp>
      <p:sp>
        <p:nvSpPr>
          <p:cNvPr id="7" name="Tekstfelt 6">
            <a:extLst>
              <a:ext uri="{FF2B5EF4-FFF2-40B4-BE49-F238E27FC236}">
                <a16:creationId xmlns:a16="http://schemas.microsoft.com/office/drawing/2014/main" id="{2F0BAE51-B847-49CA-A2A6-0F433D2656D1}"/>
              </a:ext>
            </a:extLst>
          </p:cNvPr>
          <p:cNvSpPr txBox="1"/>
          <p:nvPr/>
        </p:nvSpPr>
        <p:spPr>
          <a:xfrm>
            <a:off x="314960" y="312611"/>
            <a:ext cx="1910080" cy="369332"/>
          </a:xfrm>
          <a:prstGeom prst="rect">
            <a:avLst/>
          </a:prstGeom>
          <a:noFill/>
        </p:spPr>
        <p:txBody>
          <a:bodyPr wrap="square" rtlCol="0">
            <a:spAutoFit/>
          </a:bodyPr>
          <a:lstStyle/>
          <a:p>
            <a:r>
              <a:rPr lang="da-DK">
                <a:solidFill>
                  <a:schemeClr val="bg1"/>
                </a:solidFill>
              </a:rPr>
              <a:t>BILAG 1</a:t>
            </a:r>
          </a:p>
        </p:txBody>
      </p:sp>
    </p:spTree>
    <p:extLst>
      <p:ext uri="{BB962C8B-B14F-4D97-AF65-F5344CB8AC3E}">
        <p14:creationId xmlns:p14="http://schemas.microsoft.com/office/powerpoint/2010/main" val="3977692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79A0B05-2BA5-4108-8DCE-95452BBCC496}"/>
              </a:ext>
            </a:extLst>
          </p:cNvPr>
          <p:cNvSpPr>
            <a:spLocks noGrp="1"/>
          </p:cNvSpPr>
          <p:nvPr>
            <p:ph idx="1"/>
          </p:nvPr>
        </p:nvSpPr>
        <p:spPr>
          <a:xfrm>
            <a:off x="838200" y="1226596"/>
            <a:ext cx="10515600" cy="4799065"/>
          </a:xfrm>
          <a:solidFill>
            <a:srgbClr val="DDCDE5"/>
          </a:solidFill>
        </p:spPr>
        <p:txBody>
          <a:bodyPr>
            <a:noAutofit/>
          </a:bodyPr>
          <a:lstStyle/>
          <a:p>
            <a:pPr marL="0" indent="0">
              <a:lnSpc>
                <a:spcPct val="120000"/>
              </a:lnSpc>
              <a:buNone/>
            </a:pPr>
            <a:r>
              <a:rPr lang="da-DK" sz="1400">
                <a:solidFill>
                  <a:srgbClr val="614EA0"/>
                </a:solidFill>
                <a:latin typeface="Calibri Light" panose="020F0302020204030204" pitchFamily="34" charset="0"/>
                <a:ea typeface="Yu Mincho" panose="02020400000000000000" pitchFamily="18" charset="-128"/>
                <a:cs typeface="Calibri Light" panose="020F0302020204030204" pitchFamily="34" charset="0"/>
              </a:rPr>
              <a:t>Aarhus Kommune ønsker med Smart Aarhus at bidrage til at styrke ledelsen af den digitale transformation. Det gør vi ved kommunikere og koordinere på tværs af afdelinger i Aarhus Kommune – og på tværs af offentlig og privat. Vi gør det med udgangspunkt i de syv vilde problemer i Aarhus Kommune med et fokus på den </a:t>
            </a:r>
            <a:r>
              <a:rPr lang="da-DK" sz="1400" i="1">
                <a:solidFill>
                  <a:srgbClr val="614EA0"/>
                </a:solidFill>
                <a:latin typeface="Calibri Light" panose="020F0302020204030204" pitchFamily="34" charset="0"/>
                <a:ea typeface="Yu Mincho" panose="02020400000000000000" pitchFamily="18" charset="-128"/>
                <a:cs typeface="Calibri Light" panose="020F0302020204030204" pitchFamily="34" charset="0"/>
              </a:rPr>
              <a:t>digitale dimension </a:t>
            </a:r>
            <a:r>
              <a:rPr lang="da-DK" sz="1400">
                <a:solidFill>
                  <a:srgbClr val="614EA0"/>
                </a:solidFill>
                <a:latin typeface="Calibri Light" panose="020F0302020204030204" pitchFamily="34" charset="0"/>
                <a:ea typeface="Yu Mincho" panose="02020400000000000000" pitchFamily="18" charset="-128"/>
                <a:cs typeface="Calibri Light" panose="020F0302020204030204" pitchFamily="34" charset="0"/>
              </a:rPr>
              <a:t>af problemerne. Vi arbejder med udgangspunkt i præmissen om, at anvendelse af digital teknologi inden for alt fra teknik og drift, velfærdsservices og borgerkontakt kan højne kvaliteten og gøre processer mere effektive og mere demokratiske. Vi tror på, at flere og bedre data fra byen og borgerne kan føre til højere kvalitet, understøtte en bedre drift og medvirke til mere transparent beslutningstagning. </a:t>
            </a:r>
          </a:p>
          <a:p>
            <a:pPr marL="0" indent="0">
              <a:lnSpc>
                <a:spcPct val="120000"/>
              </a:lnSpc>
              <a:buNone/>
            </a:pPr>
            <a:r>
              <a:rPr lang="da-DK" sz="1400">
                <a:solidFill>
                  <a:srgbClr val="614EA0"/>
                </a:solidFill>
                <a:latin typeface="Calibri Light" panose="020F0302020204030204" pitchFamily="34" charset="0"/>
                <a:ea typeface="Yu Mincho" panose="02020400000000000000" pitchFamily="18" charset="-128"/>
                <a:cs typeface="Calibri Light" panose="020F0302020204030204" pitchFamily="34" charset="0"/>
              </a:rPr>
              <a:t>Smart Aarhus har fokus på at kommunikere og koordinere på tværs af organisationen og på tværs af kommune og omgivende bysamfund. Udover kommunikation og koordinering arbejder Smart Aarhus med årlige handlingsplaner, der indeholder større projekter af en tværgående karakter, og som involverer en række forskellige parter.</a:t>
            </a:r>
          </a:p>
          <a:p>
            <a:pPr marL="0" indent="0">
              <a:lnSpc>
                <a:spcPct val="120000"/>
              </a:lnSpc>
              <a:buNone/>
            </a:pPr>
            <a:r>
              <a:rPr lang="da-DK" sz="1400">
                <a:solidFill>
                  <a:srgbClr val="614EA0"/>
                </a:solidFill>
                <a:latin typeface="Calibri Light" panose="020F0302020204030204" pitchFamily="34" charset="0"/>
                <a:ea typeface="Yu Mincho" panose="02020400000000000000" pitchFamily="18" charset="-128"/>
                <a:cs typeface="Calibri Light" panose="020F0302020204030204" pitchFamily="34" charset="0"/>
              </a:rPr>
              <a:t>Smart Aarhus understøtter Aarhus-Kompassets vision om at definere udfordringerne og rammerne for det gode liv sammen med borgere, virksomheder og fagpersoner. I Smart Aarhus gør vi det blandt andet gennem vores projekter, hvis organisering som udgangspunkt både involverer det offentlige, erhvervslivet, </a:t>
            </a:r>
            <a:r>
              <a:rPr lang="da-DK" sz="1400" err="1">
                <a:solidFill>
                  <a:srgbClr val="614EA0"/>
                </a:solidFill>
                <a:latin typeface="Calibri Light" panose="020F0302020204030204" pitchFamily="34" charset="0"/>
                <a:ea typeface="Yu Mincho" panose="02020400000000000000" pitchFamily="18" charset="-128"/>
                <a:cs typeface="Calibri Light" panose="020F0302020204030204" pitchFamily="34" charset="0"/>
              </a:rPr>
              <a:t>videninstitutioner</a:t>
            </a:r>
            <a:r>
              <a:rPr lang="da-DK" sz="1400">
                <a:solidFill>
                  <a:srgbClr val="614EA0"/>
                </a:solidFill>
                <a:latin typeface="Calibri Light" panose="020F0302020204030204" pitchFamily="34" charset="0"/>
                <a:ea typeface="Yu Mincho" panose="02020400000000000000" pitchFamily="18" charset="-128"/>
                <a:cs typeface="Calibri Light" panose="020F0302020204030204" pitchFamily="34" charset="0"/>
              </a:rPr>
              <a:t> og civilsamfundet. </a:t>
            </a:r>
          </a:p>
          <a:p>
            <a:pPr marL="0" indent="0">
              <a:lnSpc>
                <a:spcPct val="120000"/>
              </a:lnSpc>
              <a:spcAft>
                <a:spcPts val="800"/>
              </a:spcAft>
              <a:buNone/>
            </a:pPr>
            <a:r>
              <a:rPr lang="da-DK" sz="1400">
                <a:solidFill>
                  <a:srgbClr val="614EA0"/>
                </a:solidFill>
                <a:effectLst/>
                <a:latin typeface="Calibri Light" panose="020F0302020204030204" pitchFamily="34" charset="0"/>
                <a:ea typeface="Yu Mincho" panose="02020400000000000000" pitchFamily="18" charset="-128"/>
                <a:cs typeface="Calibri Light" panose="020F0302020204030204" pitchFamily="34" charset="0"/>
              </a:rPr>
              <a:t>Smart Aarhus understøtter kerneforretningen </a:t>
            </a:r>
            <a:r>
              <a:rPr lang="da-DK" sz="1400">
                <a:solidFill>
                  <a:srgbClr val="614EA0"/>
                </a:solidFill>
                <a:latin typeface="Calibri Light" panose="020F0302020204030204" pitchFamily="34" charset="0"/>
                <a:ea typeface="Yu Mincho" panose="02020400000000000000" pitchFamily="18" charset="-128"/>
                <a:cs typeface="Calibri Light" panose="020F0302020204030204" pitchFamily="34" charset="0"/>
              </a:rPr>
              <a:t>og </a:t>
            </a:r>
            <a:r>
              <a:rPr lang="da-DK" sz="1400">
                <a:solidFill>
                  <a:srgbClr val="614EA0"/>
                </a:solidFill>
                <a:effectLst/>
                <a:latin typeface="Calibri Light" panose="020F0302020204030204" pitchFamily="34" charset="0"/>
                <a:ea typeface="Yu Mincho" panose="02020400000000000000" pitchFamily="18" charset="-128"/>
                <a:cs typeface="Calibri Light" panose="020F0302020204030204" pitchFamily="34" charset="0"/>
              </a:rPr>
              <a:t>bevægelsen henimod en mere sammenhængende kommune, som sætter borgeren i centrum for den offentlige velfærd. Samtidigt skal Smart Aarhus gennem samarbejde med iværksættere og virksomheder bidrage til at understøtte et marked for digitale løsninger i Danmark og internationalt. Nationale samarbejder, internationale samarbejder i regi af det nordiske Smart City Netværk, samt europæiske projekter er en integreret del af arbejdet.</a:t>
            </a:r>
            <a:endParaRPr lang="da-DK" sz="1400">
              <a:solidFill>
                <a:srgbClr val="614EA0"/>
              </a:solidFill>
              <a:latin typeface="Calibri Light" panose="020F0302020204030204" pitchFamily="34" charset="0"/>
              <a:ea typeface="Yu Mincho" panose="02020400000000000000" pitchFamily="18" charset="-128"/>
              <a:cs typeface="Calibri Light" panose="020F0302020204030204" pitchFamily="34" charset="0"/>
            </a:endParaRPr>
          </a:p>
        </p:txBody>
      </p:sp>
      <p:sp>
        <p:nvSpPr>
          <p:cNvPr id="2" name="Titel 1">
            <a:extLst>
              <a:ext uri="{FF2B5EF4-FFF2-40B4-BE49-F238E27FC236}">
                <a16:creationId xmlns:a16="http://schemas.microsoft.com/office/drawing/2014/main" id="{2F89CFC6-5A5B-44CB-AB55-0AE7DC661B7B}"/>
              </a:ext>
            </a:extLst>
          </p:cNvPr>
          <p:cNvSpPr>
            <a:spLocks noGrp="1"/>
          </p:cNvSpPr>
          <p:nvPr>
            <p:ph type="title"/>
          </p:nvPr>
        </p:nvSpPr>
        <p:spPr>
          <a:xfrm>
            <a:off x="838200" y="345040"/>
            <a:ext cx="10515600" cy="615263"/>
          </a:xfrm>
        </p:spPr>
        <p:txBody>
          <a:bodyPr>
            <a:normAutofit fontScale="90000"/>
          </a:bodyPr>
          <a:lstStyle/>
          <a:p>
            <a:r>
              <a:rPr lang="da-DK" sz="4400">
                <a:solidFill>
                  <a:srgbClr val="614EA0"/>
                </a:solidFill>
                <a:effectLst/>
                <a:latin typeface="Calibri Light" panose="020F0302020204030204" pitchFamily="34" charset="0"/>
                <a:ea typeface="Calibri" panose="020F0502020204030204" pitchFamily="34" charset="0"/>
                <a:cs typeface="Calibri Light" panose="020F0302020204030204" pitchFamily="34" charset="0"/>
              </a:rPr>
              <a:t>INDLEDNING</a:t>
            </a:r>
            <a:endParaRPr lang="da-DK">
              <a:solidFill>
                <a:srgbClr val="614EA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01660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CCFDD5-B780-4F3F-A8DD-76B75041137F}"/>
              </a:ext>
            </a:extLst>
          </p:cNvPr>
          <p:cNvSpPr>
            <a:spLocks noGrp="1"/>
          </p:cNvSpPr>
          <p:nvPr>
            <p:ph type="title"/>
          </p:nvPr>
        </p:nvSpPr>
        <p:spPr/>
        <p:txBody>
          <a:bodyPr/>
          <a:lstStyle/>
          <a:p>
            <a:r>
              <a:rPr lang="da-DK" sz="4000">
                <a:solidFill>
                  <a:srgbClr val="A06D30"/>
                </a:solidFill>
                <a:ea typeface="+mj-lt"/>
                <a:cs typeface="+mj-lt"/>
              </a:rPr>
              <a:t>HANDLINGSPLAN</a:t>
            </a:r>
            <a:r>
              <a:rPr lang="da-DK">
                <a:solidFill>
                  <a:srgbClr val="BF9000"/>
                </a:solidFill>
              </a:rPr>
              <a:t> </a:t>
            </a:r>
            <a:r>
              <a:rPr lang="da-DK" sz="4000">
                <a:solidFill>
                  <a:srgbClr val="A06D30"/>
                </a:solidFill>
                <a:ea typeface="+mj-lt"/>
                <a:cs typeface="+mj-lt"/>
              </a:rPr>
              <a:t>2022-23</a:t>
            </a:r>
          </a:p>
        </p:txBody>
      </p:sp>
      <p:sp>
        <p:nvSpPr>
          <p:cNvPr id="3" name="Pladsholder til indhold 2">
            <a:extLst>
              <a:ext uri="{FF2B5EF4-FFF2-40B4-BE49-F238E27FC236}">
                <a16:creationId xmlns:a16="http://schemas.microsoft.com/office/drawing/2014/main" id="{E95F3871-65B4-452A-AE0B-E6A0FD45F424}"/>
              </a:ext>
            </a:extLst>
          </p:cNvPr>
          <p:cNvSpPr>
            <a:spLocks noGrp="1"/>
          </p:cNvSpPr>
          <p:nvPr>
            <p:ph idx="1"/>
          </p:nvPr>
        </p:nvSpPr>
        <p:spPr>
          <a:xfrm>
            <a:off x="838200" y="1690688"/>
            <a:ext cx="10515600" cy="4474442"/>
          </a:xfrm>
        </p:spPr>
        <p:txBody>
          <a:bodyPr vert="horz" lIns="91440" tIns="45720" rIns="91440" bIns="45720" rtlCol="0" anchor="t">
            <a:normAutofit fontScale="70000" lnSpcReduction="20000"/>
          </a:bodyPr>
          <a:lstStyle/>
          <a:p>
            <a:pPr marL="0" indent="0">
              <a:buNone/>
            </a:pPr>
            <a:r>
              <a:rPr lang="da-DK">
                <a:solidFill>
                  <a:srgbClr val="AE824E"/>
                </a:solidFill>
                <a:latin typeface="+mj-lt"/>
              </a:rPr>
              <a:t>Smart Aarhus' opgaver i det kommende år består af:</a:t>
            </a:r>
          </a:p>
          <a:p>
            <a:pPr marL="0" indent="0">
              <a:buNone/>
            </a:pPr>
            <a:r>
              <a:rPr lang="da-DK" b="1">
                <a:solidFill>
                  <a:srgbClr val="AE824E"/>
                </a:solidFill>
                <a:latin typeface="+mj-lt"/>
              </a:rPr>
              <a:t>Koordinering</a:t>
            </a:r>
            <a:br>
              <a:rPr lang="da-DK" b="1">
                <a:solidFill>
                  <a:srgbClr val="AE824E"/>
                </a:solidFill>
                <a:latin typeface="+mj-lt"/>
              </a:rPr>
            </a:br>
            <a:r>
              <a:rPr lang="da-DK" sz="2600">
                <a:solidFill>
                  <a:srgbClr val="AE824E"/>
                </a:solidFill>
                <a:latin typeface="+mj-lt"/>
              </a:rPr>
              <a:t>Smart Aarhus- sekretariatet har så vidt muligt overblik over nye tendenser, strategier, puljer og indsatser (både internt og eksternt) inden for digitalisering og </a:t>
            </a:r>
            <a:r>
              <a:rPr lang="da-DK" sz="2600" err="1">
                <a:solidFill>
                  <a:srgbClr val="AE824E"/>
                </a:solidFill>
                <a:latin typeface="+mj-lt"/>
              </a:rPr>
              <a:t>tech</a:t>
            </a:r>
            <a:r>
              <a:rPr lang="da-DK" sz="2600">
                <a:solidFill>
                  <a:srgbClr val="AE824E"/>
                </a:solidFill>
                <a:latin typeface="+mj-lt"/>
              </a:rPr>
              <a:t>. Det overblik danner vi bl.a. gennem dialog med Smart Aarhus-koordineringsudvalget, gennem løbende møder med relevante projekter i afdelingerne, samt gennem møder/samarbejder med virksomheder og vidensinstitutioner. Overblikket, samt en god portion nysgerrighed, giver mulighed for at lave koblinger på tværs af Aarhus Kommune og mellem interne og eksterne parter og interesser.</a:t>
            </a:r>
            <a:endParaRPr lang="da-DK" sz="2600">
              <a:solidFill>
                <a:srgbClr val="AE824E"/>
              </a:solidFill>
              <a:latin typeface="+mj-lt"/>
              <a:cs typeface="Calibri Light"/>
            </a:endParaRPr>
          </a:p>
          <a:p>
            <a:pPr marL="0" indent="0">
              <a:buNone/>
            </a:pPr>
            <a:r>
              <a:rPr lang="da-DK" b="1">
                <a:solidFill>
                  <a:srgbClr val="AE824E"/>
                </a:solidFill>
                <a:latin typeface="+mj-lt"/>
              </a:rPr>
              <a:t>Kommunikation</a:t>
            </a:r>
            <a:br>
              <a:rPr lang="da-DK" b="1">
                <a:solidFill>
                  <a:srgbClr val="AE824E"/>
                </a:solidFill>
                <a:latin typeface="+mj-lt"/>
              </a:rPr>
            </a:br>
            <a:r>
              <a:rPr lang="da-DK" sz="2600">
                <a:solidFill>
                  <a:srgbClr val="AE824E"/>
                </a:solidFill>
                <a:latin typeface="+mj-lt"/>
                <a:cs typeface="Calibri"/>
              </a:rPr>
              <a:t>Smart Aarhus udpeger i samarbejde bl.a. koordinationsudvalget løbende </a:t>
            </a:r>
            <a:r>
              <a:rPr lang="da-DK" sz="2600">
                <a:solidFill>
                  <a:srgbClr val="AE824E"/>
                </a:solidFill>
                <a:latin typeface="+mj-lt"/>
              </a:rPr>
              <a:t>en række cases til formidling både i og uden for Aarhus Kommune. Herudover formidler Smart Aarhus løbende digitale historier fra Aarhus Kommune og fra Aarhus som by – historier, der er med til at vise, at Aarhus er en af de fremmeste byer, når det kommer til værdiskabende anvendelse af digitale teknologier.</a:t>
            </a:r>
            <a:endParaRPr lang="da-DK" sz="2600" b="1">
              <a:solidFill>
                <a:srgbClr val="AE824E"/>
              </a:solidFill>
              <a:latin typeface="+mj-lt"/>
              <a:cs typeface="Calibri Light" panose="020F0302020204030204"/>
            </a:endParaRPr>
          </a:p>
          <a:p>
            <a:pPr marL="0" indent="0">
              <a:buNone/>
            </a:pPr>
            <a:r>
              <a:rPr lang="da-DK" b="1">
                <a:solidFill>
                  <a:srgbClr val="AE824E"/>
                </a:solidFill>
                <a:latin typeface="+mj-lt"/>
              </a:rPr>
              <a:t>Fem Smart Aarhus-indsatser </a:t>
            </a:r>
            <a:br>
              <a:rPr lang="da-DK" b="1">
                <a:solidFill>
                  <a:srgbClr val="AE824E"/>
                </a:solidFill>
                <a:latin typeface="+mj-lt"/>
                <a:cs typeface="Calibri Light"/>
              </a:rPr>
            </a:br>
            <a:r>
              <a:rPr lang="da-DK" sz="2600">
                <a:solidFill>
                  <a:srgbClr val="AE824E"/>
                </a:solidFill>
                <a:latin typeface="+mj-lt"/>
                <a:cs typeface="Calibri"/>
              </a:rPr>
              <a:t>Smart Aarhus-indsatser er strategiske indsatser, der som udgangspunkt er forankret i BA – enten i IT og Digitalisering eller i Erhverv og Bæredygtig udvikling. Projekterne drives af Smart Aarhus ud fra klart definerede målsætninger. Opgaverne har en </a:t>
            </a:r>
            <a:r>
              <a:rPr lang="da-DK" sz="2600" i="1">
                <a:solidFill>
                  <a:srgbClr val="AE824E"/>
                </a:solidFill>
                <a:latin typeface="+mj-lt"/>
                <a:cs typeface="Calibri"/>
              </a:rPr>
              <a:t>tværgående</a:t>
            </a:r>
            <a:r>
              <a:rPr lang="da-DK" sz="2600">
                <a:solidFill>
                  <a:srgbClr val="AE824E"/>
                </a:solidFill>
                <a:latin typeface="+mj-lt"/>
                <a:cs typeface="Calibri"/>
              </a:rPr>
              <a:t> og </a:t>
            </a:r>
            <a:r>
              <a:rPr lang="da-DK" sz="2600" i="1">
                <a:solidFill>
                  <a:srgbClr val="AE824E"/>
                </a:solidFill>
                <a:latin typeface="+mj-lt"/>
                <a:cs typeface="Calibri"/>
              </a:rPr>
              <a:t>forudsætningsskabende</a:t>
            </a:r>
            <a:r>
              <a:rPr lang="da-DK" sz="2600">
                <a:solidFill>
                  <a:srgbClr val="AE824E"/>
                </a:solidFill>
                <a:latin typeface="+mj-lt"/>
                <a:cs typeface="Calibri"/>
              </a:rPr>
              <a:t> karakter og kræver koordinering på tværs af afdelinger, ligesom de favner såvel interne som eksterne behov og muligheder.</a:t>
            </a:r>
            <a:endParaRPr lang="da-DK" sz="2600">
              <a:cs typeface="Calibri"/>
            </a:endParaRPr>
          </a:p>
        </p:txBody>
      </p:sp>
    </p:spTree>
    <p:extLst>
      <p:ext uri="{BB962C8B-B14F-4D97-AF65-F5344CB8AC3E}">
        <p14:creationId xmlns:p14="http://schemas.microsoft.com/office/powerpoint/2010/main" val="3554745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CCFDD5-B780-4F3F-A8DD-76B75041137F}"/>
              </a:ext>
            </a:extLst>
          </p:cNvPr>
          <p:cNvSpPr>
            <a:spLocks noGrp="1"/>
          </p:cNvSpPr>
          <p:nvPr>
            <p:ph type="title"/>
          </p:nvPr>
        </p:nvSpPr>
        <p:spPr>
          <a:xfrm>
            <a:off x="838200" y="234500"/>
            <a:ext cx="10515600" cy="1325563"/>
          </a:xfrm>
        </p:spPr>
        <p:txBody>
          <a:bodyPr/>
          <a:lstStyle/>
          <a:p>
            <a:r>
              <a:rPr lang="da-DK">
                <a:solidFill>
                  <a:srgbClr val="BF9000"/>
                </a:solidFill>
                <a:ea typeface="+mj-lt"/>
                <a:cs typeface="+mj-lt"/>
              </a:rPr>
              <a:t>SMART AARHUS-INDSATSER </a:t>
            </a:r>
            <a:endParaRPr lang="en-US"/>
          </a:p>
        </p:txBody>
      </p:sp>
      <p:sp>
        <p:nvSpPr>
          <p:cNvPr id="3" name="Pladsholder til indhold 2">
            <a:extLst>
              <a:ext uri="{FF2B5EF4-FFF2-40B4-BE49-F238E27FC236}">
                <a16:creationId xmlns:a16="http://schemas.microsoft.com/office/drawing/2014/main" id="{E95F3871-65B4-452A-AE0B-E6A0FD45F424}"/>
              </a:ext>
            </a:extLst>
          </p:cNvPr>
          <p:cNvSpPr>
            <a:spLocks noGrp="1"/>
          </p:cNvSpPr>
          <p:nvPr>
            <p:ph idx="1"/>
          </p:nvPr>
        </p:nvSpPr>
        <p:spPr/>
        <p:txBody>
          <a:bodyPr/>
          <a:lstStyle/>
          <a:p>
            <a:pPr marL="0" indent="0">
              <a:buNone/>
            </a:pPr>
            <a:endParaRPr lang="da-DK"/>
          </a:p>
        </p:txBody>
      </p:sp>
      <p:graphicFrame>
        <p:nvGraphicFramePr>
          <p:cNvPr id="6" name="Tabel 4">
            <a:extLst>
              <a:ext uri="{FF2B5EF4-FFF2-40B4-BE49-F238E27FC236}">
                <a16:creationId xmlns:a16="http://schemas.microsoft.com/office/drawing/2014/main" id="{8A4C48EB-CBC1-4AAE-9961-624408905FD1}"/>
              </a:ext>
            </a:extLst>
          </p:cNvPr>
          <p:cNvGraphicFramePr>
            <a:graphicFrameLocks noGrp="1"/>
          </p:cNvGraphicFramePr>
          <p:nvPr/>
        </p:nvGraphicFramePr>
        <p:xfrm>
          <a:off x="838200" y="1459738"/>
          <a:ext cx="10666228" cy="5004855"/>
        </p:xfrm>
        <a:graphic>
          <a:graphicData uri="http://schemas.openxmlformats.org/drawingml/2006/table">
            <a:tbl>
              <a:tblPr firstRow="1" bandRow="1">
                <a:tableStyleId>{5C22544A-7EE6-4342-B048-85BDC9FD1C3A}</a:tableStyleId>
              </a:tblPr>
              <a:tblGrid>
                <a:gridCol w="2481871">
                  <a:extLst>
                    <a:ext uri="{9D8B030D-6E8A-4147-A177-3AD203B41FA5}">
                      <a16:colId xmlns:a16="http://schemas.microsoft.com/office/drawing/2014/main" val="2810803828"/>
                    </a:ext>
                  </a:extLst>
                </a:gridCol>
                <a:gridCol w="8184357">
                  <a:extLst>
                    <a:ext uri="{9D8B030D-6E8A-4147-A177-3AD203B41FA5}">
                      <a16:colId xmlns:a16="http://schemas.microsoft.com/office/drawing/2014/main" val="2022412017"/>
                    </a:ext>
                  </a:extLst>
                </a:gridCol>
              </a:tblGrid>
              <a:tr h="470772">
                <a:tc>
                  <a:txBody>
                    <a:bodyPr/>
                    <a:lstStyle/>
                    <a:p>
                      <a:r>
                        <a:rPr lang="da-DK" sz="1200" b="1">
                          <a:solidFill>
                            <a:schemeClr val="bg1"/>
                          </a:solidFill>
                        </a:rPr>
                        <a:t>SMART AARHUS-INDSATS</a:t>
                      </a:r>
                    </a:p>
                  </a:txBody>
                  <a:tcPr>
                    <a:solidFill>
                      <a:srgbClr val="BF9000"/>
                    </a:solidFill>
                  </a:tcPr>
                </a:tc>
                <a:tc>
                  <a:txBody>
                    <a:bodyPr/>
                    <a:lstStyle/>
                    <a:p>
                      <a:r>
                        <a:rPr lang="da-DK" sz="1200" b="1">
                          <a:solidFill>
                            <a:schemeClr val="bg1"/>
                          </a:solidFill>
                        </a:rPr>
                        <a:t>BESKRIVELSE</a:t>
                      </a:r>
                    </a:p>
                  </a:txBody>
                  <a:tcPr>
                    <a:solidFill>
                      <a:srgbClr val="BF9000"/>
                    </a:solidFill>
                  </a:tcPr>
                </a:tc>
                <a:extLst>
                  <a:ext uri="{0D108BD9-81ED-4DB2-BD59-A6C34878D82A}">
                    <a16:rowId xmlns:a16="http://schemas.microsoft.com/office/drawing/2014/main" val="970028571"/>
                  </a:ext>
                </a:extLst>
              </a:tr>
              <a:tr h="1201393">
                <a:tc>
                  <a:txBody>
                    <a:bodyPr/>
                    <a:lstStyle/>
                    <a:p>
                      <a:r>
                        <a:rPr lang="da-DK" sz="1200" b="1">
                          <a:solidFill>
                            <a:schemeClr val="bg1"/>
                          </a:solidFill>
                        </a:rPr>
                        <a:t>Øget fokus på </a:t>
                      </a:r>
                      <a:r>
                        <a:rPr lang="da-DK" sz="1200" b="1" err="1">
                          <a:solidFill>
                            <a:schemeClr val="bg1"/>
                          </a:solidFill>
                        </a:rPr>
                        <a:t>cybersikkerhed</a:t>
                      </a:r>
                      <a:endParaRPr lang="da-DK" sz="1200" b="1">
                        <a:solidFill>
                          <a:schemeClr val="bg1"/>
                        </a:solidFill>
                      </a:endParaRPr>
                    </a:p>
                  </a:txBody>
                  <a:tcPr>
                    <a:solidFill>
                      <a:srgbClr val="BF9000"/>
                    </a:solidFill>
                  </a:tcPr>
                </a:tc>
                <a:tc>
                  <a:txBody>
                    <a:bodyPr/>
                    <a:lstStyle/>
                    <a:p>
                      <a:r>
                        <a:rPr lang="da-DK" sz="1200" b="0">
                          <a:solidFill>
                            <a:schemeClr val="bg1"/>
                          </a:solidFill>
                        </a:rPr>
                        <a:t>Aarhus Kommune vil gerne være endnu bedre rustet ift. at modsvare den stigende </a:t>
                      </a:r>
                      <a:r>
                        <a:rPr lang="da-DK" sz="1200" b="0" err="1">
                          <a:solidFill>
                            <a:schemeClr val="bg1"/>
                          </a:solidFill>
                        </a:rPr>
                        <a:t>cybersikkerhedstrussel</a:t>
                      </a:r>
                      <a:r>
                        <a:rPr lang="da-DK" sz="1200" b="0">
                          <a:solidFill>
                            <a:schemeClr val="bg1"/>
                          </a:solidFill>
                        </a:rPr>
                        <a:t>. Smart Aarhus tager derfor teten på et oprette et konsortium med ambitiøse sikkerhedsvirksomheder, </a:t>
                      </a:r>
                      <a:r>
                        <a:rPr lang="da-DK" sz="1200" b="0" err="1">
                          <a:solidFill>
                            <a:schemeClr val="bg1"/>
                          </a:solidFill>
                        </a:rPr>
                        <a:t>videninstitioner</a:t>
                      </a:r>
                      <a:r>
                        <a:rPr lang="da-DK" sz="1200" b="0">
                          <a:solidFill>
                            <a:schemeClr val="bg1"/>
                          </a:solidFill>
                        </a:rPr>
                        <a:t> og GTS-institutter, der sammen med byen skal hjælpe med at løse konkrete problemstillinger ift. it-sikkerhed. Herunder arbejdes også med mulighedsrummet for at udnytte data på en sikker måde.</a:t>
                      </a:r>
                    </a:p>
                  </a:txBody>
                  <a:tcPr>
                    <a:solidFill>
                      <a:srgbClr val="BF9000"/>
                    </a:solidFill>
                  </a:tcPr>
                </a:tc>
                <a:extLst>
                  <a:ext uri="{0D108BD9-81ED-4DB2-BD59-A6C34878D82A}">
                    <a16:rowId xmlns:a16="http://schemas.microsoft.com/office/drawing/2014/main" val="825125876"/>
                  </a:ext>
                </a:extLst>
              </a:tr>
              <a:tr h="881383">
                <a:tc>
                  <a:txBody>
                    <a:bodyPr/>
                    <a:lstStyle/>
                    <a:p>
                      <a:r>
                        <a:rPr lang="da-DK" sz="1200" b="1">
                          <a:solidFill>
                            <a:schemeClr val="bg1"/>
                          </a:solidFill>
                        </a:rPr>
                        <a:t>Tech City Aarhus</a:t>
                      </a:r>
                    </a:p>
                  </a:txBody>
                  <a:tcPr>
                    <a:solidFill>
                      <a:srgbClr val="BF9000"/>
                    </a:solidFill>
                  </a:tcPr>
                </a:tc>
                <a:tc>
                  <a:txBody>
                    <a:bodyPr/>
                    <a:lstStyle/>
                    <a:p>
                      <a:r>
                        <a:rPr lang="da-DK" sz="1200" b="0">
                          <a:solidFill>
                            <a:schemeClr val="bg1"/>
                          </a:solidFill>
                        </a:rPr>
                        <a:t>Aarhus Kommune  understøtter de lokale tech-virksomheder i at skabe et attraktivt økosystem i byen, der bidrager til at tiltrække og fastholde tech-talenter gennem konkrete aktiviteter såsom faglige events for techbranchen der er med til at facilitetere møder på tværs af virksomheder, forskning og det offentlige. Tech City Aarhus vil også gerne bakke op om gode eksisterende tiltag for Techbranchen, samt skabe nye alliancer og samarbejder, der kan udvikle og styrke området.</a:t>
                      </a:r>
                    </a:p>
                  </a:txBody>
                  <a:tcPr>
                    <a:solidFill>
                      <a:srgbClr val="BF9000"/>
                    </a:solidFill>
                  </a:tcPr>
                </a:tc>
                <a:extLst>
                  <a:ext uri="{0D108BD9-81ED-4DB2-BD59-A6C34878D82A}">
                    <a16:rowId xmlns:a16="http://schemas.microsoft.com/office/drawing/2014/main" val="2092170772"/>
                  </a:ext>
                </a:extLst>
              </a:tr>
              <a:tr h="1079023">
                <a:tc>
                  <a:txBody>
                    <a:bodyPr/>
                    <a:lstStyle/>
                    <a:p>
                      <a:r>
                        <a:rPr lang="da-DK" sz="1200" b="1">
                          <a:solidFill>
                            <a:schemeClr val="bg1"/>
                          </a:solidFill>
                        </a:rPr>
                        <a:t>Aarhus som test- og udviklingspartner</a:t>
                      </a:r>
                    </a:p>
                  </a:txBody>
                  <a:tcPr>
                    <a:solidFill>
                      <a:srgbClr val="BF9000"/>
                    </a:solidFill>
                  </a:tcPr>
                </a:tc>
                <a:tc>
                  <a:txBody>
                    <a:bodyPr/>
                    <a:lstStyle/>
                    <a:p>
                      <a:r>
                        <a:rPr lang="da-DK" sz="1200" b="0">
                          <a:solidFill>
                            <a:schemeClr val="bg1"/>
                          </a:solidFill>
                        </a:rPr>
                        <a:t>Smart Aarhus arbejder målrettet med at stille kommunen og byen til rådighed som real life-testfacilitet, hvor nye services og teknologier testes og derved både skaber transparens i forhold til kommunens arbejde og en proof of concept for de virksomheder, der tester deres produkter sammen med Aarhus kommune. Opgaven løses i tæt samarbejde med Aarhus City Lab i regi af Central Denmark - European Digital Innovation Hub.</a:t>
                      </a:r>
                    </a:p>
                  </a:txBody>
                  <a:tcPr>
                    <a:solidFill>
                      <a:srgbClr val="BF9000"/>
                    </a:solidFill>
                  </a:tcPr>
                </a:tc>
                <a:extLst>
                  <a:ext uri="{0D108BD9-81ED-4DB2-BD59-A6C34878D82A}">
                    <a16:rowId xmlns:a16="http://schemas.microsoft.com/office/drawing/2014/main" val="2626799602"/>
                  </a:ext>
                </a:extLst>
              </a:tr>
              <a:tr h="686142">
                <a:tc>
                  <a:txBody>
                    <a:bodyPr/>
                    <a:lstStyle/>
                    <a:p>
                      <a:r>
                        <a:rPr lang="da-DK" sz="1200" b="1">
                          <a:solidFill>
                            <a:schemeClr val="bg1"/>
                          </a:solidFill>
                        </a:rPr>
                        <a:t>Digital kultur og kompetence</a:t>
                      </a:r>
                    </a:p>
                  </a:txBody>
                  <a:tcPr>
                    <a:solidFill>
                      <a:srgbClr val="BF9000"/>
                    </a:solidFill>
                  </a:tcPr>
                </a:tc>
                <a:tc>
                  <a:txBody>
                    <a:bodyPr/>
                    <a:lstStyle/>
                    <a:p>
                      <a:r>
                        <a:rPr lang="da-DK" sz="1200" b="0">
                          <a:solidFill>
                            <a:schemeClr val="bg1"/>
                          </a:solidFill>
                        </a:rPr>
                        <a:t>Kommunens medarbejdere skal føle sig klædt på til den nye digitale virkelighed – såvel gennem personlige kompetencer som gennem den kultur, der gennemsyrer arbejdspladsen. </a:t>
                      </a:r>
                    </a:p>
                  </a:txBody>
                  <a:tcPr>
                    <a:solidFill>
                      <a:srgbClr val="BF9000"/>
                    </a:solidFill>
                  </a:tcPr>
                </a:tc>
                <a:extLst>
                  <a:ext uri="{0D108BD9-81ED-4DB2-BD59-A6C34878D82A}">
                    <a16:rowId xmlns:a16="http://schemas.microsoft.com/office/drawing/2014/main" val="1347751099"/>
                  </a:ext>
                </a:extLst>
              </a:tr>
              <a:tr h="686142">
                <a:tc>
                  <a:txBody>
                    <a:bodyPr/>
                    <a:lstStyle/>
                    <a:p>
                      <a:r>
                        <a:rPr lang="da-DK" sz="1200" b="1">
                          <a:solidFill>
                            <a:schemeClr val="bg1"/>
                          </a:solidFill>
                        </a:rPr>
                        <a:t>Model for skalering og spredning af digitale løsninger</a:t>
                      </a:r>
                    </a:p>
                  </a:txBody>
                  <a:tcPr>
                    <a:solidFill>
                      <a:srgbClr val="BF9000"/>
                    </a:solidFill>
                  </a:tcPr>
                </a:tc>
                <a:tc>
                  <a:txBody>
                    <a:bodyPr/>
                    <a:lstStyle/>
                    <a:p>
                      <a:r>
                        <a:rPr lang="da-DK" sz="1200" b="0">
                          <a:solidFill>
                            <a:schemeClr val="bg1"/>
                          </a:solidFill>
                        </a:rPr>
                        <a:t>Vi vil have mere ud af vores digitale indsatser, og derfor vil vi undersøge, hvordan Aarhus Kommune som organisation kan fremme, at vi genbruger og udvider de gode løsninger. Dette skal vi finde eller udvikle en model for.</a:t>
                      </a:r>
                    </a:p>
                  </a:txBody>
                  <a:tcPr>
                    <a:solidFill>
                      <a:srgbClr val="BF9000"/>
                    </a:solidFill>
                  </a:tcPr>
                </a:tc>
                <a:extLst>
                  <a:ext uri="{0D108BD9-81ED-4DB2-BD59-A6C34878D82A}">
                    <a16:rowId xmlns:a16="http://schemas.microsoft.com/office/drawing/2014/main" val="577561367"/>
                  </a:ext>
                </a:extLst>
              </a:tr>
            </a:tbl>
          </a:graphicData>
        </a:graphic>
      </p:graphicFrame>
    </p:spTree>
    <p:extLst>
      <p:ext uri="{BB962C8B-B14F-4D97-AF65-F5344CB8AC3E}">
        <p14:creationId xmlns:p14="http://schemas.microsoft.com/office/powerpoint/2010/main" val="2981309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CCFDD5-B780-4F3F-A8DD-76B75041137F}"/>
              </a:ext>
            </a:extLst>
          </p:cNvPr>
          <p:cNvSpPr>
            <a:spLocks noGrp="1"/>
          </p:cNvSpPr>
          <p:nvPr>
            <p:ph type="title"/>
          </p:nvPr>
        </p:nvSpPr>
        <p:spPr/>
        <p:txBody>
          <a:bodyPr/>
          <a:lstStyle/>
          <a:p>
            <a:r>
              <a:rPr lang="da-DK" sz="4000">
                <a:solidFill>
                  <a:srgbClr val="A06D30"/>
                </a:solidFill>
                <a:ea typeface="+mj-lt"/>
                <a:cs typeface="+mj-lt"/>
              </a:rPr>
              <a:t>CYBER- OG INFORMATIONSSIKKERHEDKONSORTIUM</a:t>
            </a:r>
          </a:p>
        </p:txBody>
      </p:sp>
      <p:sp>
        <p:nvSpPr>
          <p:cNvPr id="3" name="Pladsholder til indhold 2">
            <a:extLst>
              <a:ext uri="{FF2B5EF4-FFF2-40B4-BE49-F238E27FC236}">
                <a16:creationId xmlns:a16="http://schemas.microsoft.com/office/drawing/2014/main" id="{E95F3871-65B4-452A-AE0B-E6A0FD45F424}"/>
              </a:ext>
            </a:extLst>
          </p:cNvPr>
          <p:cNvSpPr>
            <a:spLocks noGrp="1"/>
          </p:cNvSpPr>
          <p:nvPr>
            <p:ph idx="1"/>
          </p:nvPr>
        </p:nvSpPr>
        <p:spPr>
          <a:xfrm>
            <a:off x="838200" y="1825624"/>
            <a:ext cx="10515600" cy="4765675"/>
          </a:xfrm>
        </p:spPr>
        <p:txBody>
          <a:bodyPr vert="horz" lIns="91440" tIns="45720" rIns="91440" bIns="45720" rtlCol="0" anchor="t">
            <a:noAutofit/>
          </a:bodyPr>
          <a:lstStyle/>
          <a:p>
            <a:pPr marL="0" indent="0">
              <a:buNone/>
            </a:pPr>
            <a:r>
              <a:rPr lang="da-DK" sz="1800" b="1">
                <a:solidFill>
                  <a:srgbClr val="AE824E"/>
                </a:solidFill>
                <a:latin typeface="+mj-lt"/>
              </a:rPr>
              <a:t>HVAD VIL AARHUS KOMMUNE?</a:t>
            </a:r>
            <a:br>
              <a:rPr lang="da-DK" sz="1800">
                <a:solidFill>
                  <a:srgbClr val="AE824E"/>
                </a:solidFill>
                <a:latin typeface="+mj-lt"/>
              </a:rPr>
            </a:br>
            <a:r>
              <a:rPr lang="da-DK" sz="1800">
                <a:solidFill>
                  <a:srgbClr val="AE824E"/>
                </a:solidFill>
                <a:latin typeface="+mj-lt"/>
              </a:rPr>
              <a:t>Med udgangspunkt i Aarhus’ styrkeposition på </a:t>
            </a:r>
            <a:r>
              <a:rPr lang="da-DK" sz="1800" err="1">
                <a:solidFill>
                  <a:srgbClr val="AE824E"/>
                </a:solidFill>
                <a:latin typeface="+mj-lt"/>
              </a:rPr>
              <a:t>cyber</a:t>
            </a:r>
            <a:r>
              <a:rPr lang="da-DK" sz="1800">
                <a:solidFill>
                  <a:srgbClr val="AE824E"/>
                </a:solidFill>
                <a:latin typeface="+mj-lt"/>
              </a:rPr>
              <a:t>- og informationssikkerhedsområdet har Aarhus Kommune taget teten på at etablere et konsortium, der på tværs af virksomheder, </a:t>
            </a:r>
            <a:r>
              <a:rPr lang="da-DK" sz="1800" err="1">
                <a:solidFill>
                  <a:srgbClr val="AE824E"/>
                </a:solidFill>
                <a:latin typeface="+mj-lt"/>
              </a:rPr>
              <a:t>videninstitutioner</a:t>
            </a:r>
            <a:r>
              <a:rPr lang="da-DK" sz="1800">
                <a:solidFill>
                  <a:srgbClr val="AE824E"/>
                </a:solidFill>
                <a:latin typeface="+mj-lt"/>
              </a:rPr>
              <a:t> og det omgivende samfund skal finde nye og innovative løsninger på de store </a:t>
            </a:r>
            <a:r>
              <a:rPr lang="da-DK" sz="1800" err="1">
                <a:solidFill>
                  <a:srgbClr val="AE824E"/>
                </a:solidFill>
                <a:latin typeface="+mj-lt"/>
              </a:rPr>
              <a:t>cyber</a:t>
            </a:r>
            <a:r>
              <a:rPr lang="da-DK" sz="1800">
                <a:solidFill>
                  <a:srgbClr val="AE824E"/>
                </a:solidFill>
                <a:latin typeface="+mj-lt"/>
              </a:rPr>
              <a:t>- og informationssikkerhedsudfordringer, vi står overfor.</a:t>
            </a:r>
          </a:p>
          <a:p>
            <a:pPr marL="0" indent="0">
              <a:buNone/>
            </a:pPr>
            <a:r>
              <a:rPr lang="da-DK" sz="1800" b="1">
                <a:solidFill>
                  <a:srgbClr val="AE824E"/>
                </a:solidFill>
                <a:latin typeface="+mj-lt"/>
              </a:rPr>
              <a:t>HVAD ER SMART AARHUS’ ROLLE?</a:t>
            </a:r>
            <a:br>
              <a:rPr lang="da-DK" sz="1800">
                <a:solidFill>
                  <a:srgbClr val="AE824E"/>
                </a:solidFill>
                <a:latin typeface="+mj-lt"/>
              </a:rPr>
            </a:br>
            <a:r>
              <a:rPr lang="da-DK" sz="1800">
                <a:solidFill>
                  <a:srgbClr val="AE824E"/>
                </a:solidFill>
                <a:latin typeface="+mj-lt"/>
              </a:rPr>
              <a:t>Aarhus Kommune stiller sig til rådighed som facilitator for konsortiet og som testfacilitet for afprøvning af forskellige løsninger samt case/dataleverandør for forskningsaktiviteter. Derudover driver Smart Aarhus-sekretariatet konsortiet mhp. </a:t>
            </a:r>
            <a:r>
              <a:rPr lang="da-DK" sz="1800" err="1">
                <a:solidFill>
                  <a:srgbClr val="AE824E"/>
                </a:solidFill>
                <a:latin typeface="+mj-lt"/>
              </a:rPr>
              <a:t>matchmaking</a:t>
            </a:r>
            <a:r>
              <a:rPr lang="da-DK" sz="1800">
                <a:solidFill>
                  <a:srgbClr val="AE824E"/>
                </a:solidFill>
                <a:latin typeface="+mj-lt"/>
              </a:rPr>
              <a:t>, videndeling og fundraising.</a:t>
            </a:r>
            <a:br>
              <a:rPr lang="da-DK" sz="1800">
                <a:solidFill>
                  <a:srgbClr val="AE824E"/>
                </a:solidFill>
                <a:latin typeface="+mj-lt"/>
              </a:rPr>
            </a:br>
            <a:r>
              <a:rPr lang="da-DK" sz="1800">
                <a:solidFill>
                  <a:srgbClr val="AE824E"/>
                </a:solidFill>
                <a:latin typeface="+mj-lt"/>
              </a:rPr>
              <a:t>Målet er at sætte konkrete initiativer i gang på tværs af partnerkategorierne, og at disse initiativer skal styrke Aarhus Kommunes sikkerhed i brug af data og systemer, ligesom de skal styrke partnernes produkter og viden. Endelig skal konsortiets aktiviteter være med til at brande Aarhus som hub for </a:t>
            </a:r>
            <a:r>
              <a:rPr lang="da-DK" sz="1800" err="1">
                <a:solidFill>
                  <a:srgbClr val="AE824E"/>
                </a:solidFill>
                <a:latin typeface="+mj-lt"/>
              </a:rPr>
              <a:t>cyber</a:t>
            </a:r>
            <a:r>
              <a:rPr lang="da-DK" sz="1800">
                <a:solidFill>
                  <a:srgbClr val="AE824E"/>
                </a:solidFill>
                <a:latin typeface="+mj-lt"/>
              </a:rPr>
              <a:t>- og informationssikkerhed.</a:t>
            </a:r>
          </a:p>
          <a:p>
            <a:pPr marL="0" indent="0">
              <a:buNone/>
            </a:pPr>
            <a:r>
              <a:rPr lang="da-DK" sz="1800" b="1">
                <a:solidFill>
                  <a:srgbClr val="AE824E"/>
                </a:solidFill>
                <a:latin typeface="+mj-lt"/>
              </a:rPr>
              <a:t>HVORDAN ORGANISERER VI OS?</a:t>
            </a:r>
            <a:br>
              <a:rPr lang="da-DK" sz="1800" b="1">
                <a:solidFill>
                  <a:srgbClr val="AE824E"/>
                </a:solidFill>
                <a:latin typeface="+mj-lt"/>
              </a:rPr>
            </a:br>
            <a:r>
              <a:rPr lang="da-DK" sz="1800">
                <a:solidFill>
                  <a:srgbClr val="AE824E"/>
                </a:solidFill>
                <a:latin typeface="+mj-lt"/>
              </a:rPr>
              <a:t>Vi har fat i </a:t>
            </a:r>
            <a:r>
              <a:rPr lang="da-DK" sz="1800" err="1">
                <a:solidFill>
                  <a:srgbClr val="AE824E"/>
                </a:solidFill>
                <a:latin typeface="+mj-lt"/>
              </a:rPr>
              <a:t>videnpartnere</a:t>
            </a:r>
            <a:r>
              <a:rPr lang="da-DK" sz="1800">
                <a:solidFill>
                  <a:srgbClr val="AE824E"/>
                </a:solidFill>
                <a:latin typeface="+mj-lt"/>
              </a:rPr>
              <a:t> som AU og Alexandra Instituttet og store virksomheder som </a:t>
            </a:r>
            <a:r>
              <a:rPr lang="da-DK" sz="1800" err="1">
                <a:solidFill>
                  <a:srgbClr val="AE824E"/>
                </a:solidFill>
                <a:latin typeface="+mj-lt"/>
              </a:rPr>
              <a:t>Systematic</a:t>
            </a:r>
            <a:r>
              <a:rPr lang="da-DK" sz="1800">
                <a:solidFill>
                  <a:srgbClr val="AE824E"/>
                </a:solidFill>
                <a:latin typeface="+mj-lt"/>
              </a:rPr>
              <a:t>, </a:t>
            </a:r>
            <a:r>
              <a:rPr lang="da-DK" sz="1800" err="1">
                <a:solidFill>
                  <a:srgbClr val="AE824E"/>
                </a:solidFill>
                <a:latin typeface="+mj-lt"/>
              </a:rPr>
              <a:t>Trifork</a:t>
            </a:r>
            <a:r>
              <a:rPr lang="da-DK" sz="1800">
                <a:solidFill>
                  <a:srgbClr val="AE824E"/>
                </a:solidFill>
                <a:latin typeface="+mj-lt"/>
              </a:rPr>
              <a:t>, </a:t>
            </a:r>
            <a:r>
              <a:rPr lang="da-DK" sz="1800" err="1">
                <a:solidFill>
                  <a:srgbClr val="AE824E"/>
                </a:solidFill>
                <a:latin typeface="+mj-lt"/>
              </a:rPr>
              <a:t>Terma</a:t>
            </a:r>
            <a:r>
              <a:rPr lang="da-DK" sz="1800">
                <a:solidFill>
                  <a:srgbClr val="AE824E"/>
                </a:solidFill>
                <a:latin typeface="+mj-lt"/>
              </a:rPr>
              <a:t> og </a:t>
            </a:r>
            <a:r>
              <a:rPr lang="da-DK" sz="1800" err="1">
                <a:solidFill>
                  <a:srgbClr val="AE824E"/>
                </a:solidFill>
                <a:latin typeface="+mj-lt"/>
              </a:rPr>
              <a:t>Chryptomatic</a:t>
            </a:r>
            <a:r>
              <a:rPr lang="da-DK" sz="1800">
                <a:solidFill>
                  <a:srgbClr val="AE824E"/>
                </a:solidFill>
                <a:latin typeface="+mj-lt"/>
              </a:rPr>
              <a:t> samt mindre virksomheder, der er specialiserede på sikkerhedsområdet, fx Signaturgruppen, </a:t>
            </a:r>
            <a:r>
              <a:rPr lang="da-DK" sz="1800" err="1">
                <a:solidFill>
                  <a:srgbClr val="AE824E"/>
                </a:solidFill>
                <a:latin typeface="+mj-lt"/>
              </a:rPr>
              <a:t>CyberPilot</a:t>
            </a:r>
            <a:r>
              <a:rPr lang="da-DK" sz="1800">
                <a:solidFill>
                  <a:srgbClr val="AE824E"/>
                </a:solidFill>
                <a:latin typeface="+mj-lt"/>
              </a:rPr>
              <a:t>, </a:t>
            </a:r>
            <a:r>
              <a:rPr lang="da-DK" sz="1800" err="1">
                <a:solidFill>
                  <a:srgbClr val="AE824E"/>
                </a:solidFill>
                <a:latin typeface="+mj-lt"/>
              </a:rPr>
              <a:t>Concordium</a:t>
            </a:r>
            <a:r>
              <a:rPr lang="da-DK" sz="1800">
                <a:solidFill>
                  <a:srgbClr val="AE824E"/>
                </a:solidFill>
                <a:latin typeface="+mj-lt"/>
              </a:rPr>
              <a:t>, </a:t>
            </a:r>
            <a:r>
              <a:rPr lang="da-DK" sz="1800" err="1">
                <a:solidFill>
                  <a:srgbClr val="AE824E"/>
                </a:solidFill>
                <a:latin typeface="+mj-lt"/>
              </a:rPr>
              <a:t>Partisia</a:t>
            </a:r>
            <a:r>
              <a:rPr lang="da-DK" sz="1800">
                <a:solidFill>
                  <a:srgbClr val="AE824E"/>
                </a:solidFill>
                <a:latin typeface="+mj-lt"/>
              </a:rPr>
              <a:t>, </a:t>
            </a:r>
            <a:r>
              <a:rPr lang="da-DK" sz="1800" err="1">
                <a:solidFill>
                  <a:srgbClr val="AE824E"/>
                </a:solidFill>
                <a:latin typeface="+mj-lt"/>
              </a:rPr>
              <a:t>Chainalisys</a:t>
            </a:r>
            <a:r>
              <a:rPr lang="da-DK" sz="1800">
                <a:solidFill>
                  <a:srgbClr val="AE824E"/>
                </a:solidFill>
                <a:latin typeface="+mj-lt"/>
              </a:rPr>
              <a:t> etc. og derudover offentlige partnere som DIGST, KL, Region Midtjylland, CFCS og </a:t>
            </a:r>
            <a:r>
              <a:rPr lang="da-DK" sz="1800" err="1">
                <a:solidFill>
                  <a:srgbClr val="AE824E"/>
                </a:solidFill>
                <a:latin typeface="+mj-lt"/>
              </a:rPr>
              <a:t>DigitalLead</a:t>
            </a:r>
            <a:r>
              <a:rPr lang="da-DK" sz="1800">
                <a:solidFill>
                  <a:srgbClr val="AE824E"/>
                </a:solidFill>
                <a:latin typeface="+mj-lt"/>
              </a:rPr>
              <a:t>.</a:t>
            </a:r>
          </a:p>
        </p:txBody>
      </p:sp>
    </p:spTree>
    <p:extLst>
      <p:ext uri="{BB962C8B-B14F-4D97-AF65-F5344CB8AC3E}">
        <p14:creationId xmlns:p14="http://schemas.microsoft.com/office/powerpoint/2010/main" val="2189752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CCFDD5-B780-4F3F-A8DD-76B75041137F}"/>
              </a:ext>
            </a:extLst>
          </p:cNvPr>
          <p:cNvSpPr>
            <a:spLocks noGrp="1"/>
          </p:cNvSpPr>
          <p:nvPr>
            <p:ph type="title"/>
          </p:nvPr>
        </p:nvSpPr>
        <p:spPr>
          <a:xfrm>
            <a:off x="838200" y="365125"/>
            <a:ext cx="10751288" cy="1325563"/>
          </a:xfrm>
        </p:spPr>
        <p:txBody>
          <a:bodyPr/>
          <a:lstStyle/>
          <a:p>
            <a:r>
              <a:rPr lang="da-DK" sz="4000">
                <a:solidFill>
                  <a:srgbClr val="A06D30"/>
                </a:solidFill>
                <a:ea typeface="+mj-lt"/>
                <a:cs typeface="+mj-lt"/>
              </a:rPr>
              <a:t>AARHUS SOM TEST- OG UDVIKLINGSPARTNER</a:t>
            </a:r>
          </a:p>
        </p:txBody>
      </p:sp>
      <p:sp>
        <p:nvSpPr>
          <p:cNvPr id="3" name="Pladsholder til indhold 2">
            <a:extLst>
              <a:ext uri="{FF2B5EF4-FFF2-40B4-BE49-F238E27FC236}">
                <a16:creationId xmlns:a16="http://schemas.microsoft.com/office/drawing/2014/main" id="{E95F3871-65B4-452A-AE0B-E6A0FD45F424}"/>
              </a:ext>
            </a:extLst>
          </p:cNvPr>
          <p:cNvSpPr>
            <a:spLocks noGrp="1"/>
          </p:cNvSpPr>
          <p:nvPr>
            <p:ph idx="1"/>
          </p:nvPr>
        </p:nvSpPr>
        <p:spPr>
          <a:xfrm>
            <a:off x="838200" y="1559811"/>
            <a:ext cx="10751288" cy="4933064"/>
          </a:xfrm>
        </p:spPr>
        <p:txBody>
          <a:bodyPr vert="horz" lIns="91440" tIns="45720" rIns="91440" bIns="45720" rtlCol="0" anchor="t">
            <a:normAutofit/>
          </a:bodyPr>
          <a:lstStyle/>
          <a:p>
            <a:pPr marL="0" indent="0">
              <a:lnSpc>
                <a:spcPts val="1700"/>
              </a:lnSpc>
              <a:buNone/>
            </a:pPr>
            <a:r>
              <a:rPr lang="da-DK" sz="1800" b="1">
                <a:solidFill>
                  <a:srgbClr val="AE824E"/>
                </a:solidFill>
                <a:latin typeface="+mj-lt"/>
              </a:rPr>
              <a:t>HVAD VIL AARHUS KOMMUNE?</a:t>
            </a:r>
            <a:br>
              <a:rPr lang="da-DK" sz="1800">
                <a:solidFill>
                  <a:srgbClr val="AE824E"/>
                </a:solidFill>
                <a:latin typeface="+mj-lt"/>
              </a:rPr>
            </a:br>
            <a:r>
              <a:rPr lang="da-DK" sz="1800">
                <a:solidFill>
                  <a:srgbClr val="AE824E"/>
                </a:solidFill>
                <a:latin typeface="+mj-lt"/>
              </a:rPr>
              <a:t>Aarhus Kommune ønsker at stimulere markedet for digitale løsninger til den offentlige sektor og samtidigt skabe innovation i kernedriften i Aarhus Kommune. Det skal ske ved en professionalisering og formalisering af offentlig – privat samarbejde med Aarhus Kommune med fokus på Smart City og </a:t>
            </a:r>
            <a:r>
              <a:rPr lang="da-DK" sz="1800" err="1">
                <a:solidFill>
                  <a:srgbClr val="AE824E"/>
                </a:solidFill>
                <a:latin typeface="+mj-lt"/>
              </a:rPr>
              <a:t>tech</a:t>
            </a:r>
            <a:r>
              <a:rPr lang="da-DK" sz="1800">
                <a:solidFill>
                  <a:srgbClr val="AE824E"/>
                </a:solidFill>
                <a:latin typeface="+mj-lt"/>
              </a:rPr>
              <a:t>. Arbejdet forankres i regi af Central Denmark Digital Innovation Hub, der er et EU-finansieret program, hvor Aarhus Kommune, Erhvervshus Midtjylland og Aarhus Universitet er hovedpartnerne. </a:t>
            </a:r>
          </a:p>
          <a:p>
            <a:pPr marL="0" indent="0">
              <a:lnSpc>
                <a:spcPts val="1700"/>
              </a:lnSpc>
              <a:buNone/>
            </a:pPr>
            <a:r>
              <a:rPr lang="da-DK" sz="1800" b="1">
                <a:solidFill>
                  <a:srgbClr val="AE824E"/>
                </a:solidFill>
                <a:latin typeface="+mj-lt"/>
              </a:rPr>
              <a:t>HVAD ER SMART AARHUS’ ROLLE?</a:t>
            </a:r>
            <a:br>
              <a:rPr lang="da-DK" sz="1800">
                <a:solidFill>
                  <a:srgbClr val="AE824E"/>
                </a:solidFill>
                <a:latin typeface="+mj-lt"/>
              </a:rPr>
            </a:br>
            <a:r>
              <a:rPr lang="da-DK" sz="1800">
                <a:solidFill>
                  <a:srgbClr val="AE824E"/>
                </a:solidFill>
                <a:latin typeface="+mj-lt"/>
              </a:rPr>
              <a:t>Der skal udvikles forskellige modeller for offentligt privat innovation og partnerskaber og der igangsættes et </a:t>
            </a:r>
            <a:r>
              <a:rPr lang="da-DK" sz="1800" err="1">
                <a:solidFill>
                  <a:srgbClr val="AE824E"/>
                </a:solidFill>
                <a:latin typeface="+mj-lt"/>
              </a:rPr>
              <a:t>inkubator</a:t>
            </a:r>
            <a:r>
              <a:rPr lang="da-DK" sz="1800">
                <a:solidFill>
                  <a:srgbClr val="AE824E"/>
                </a:solidFill>
                <a:latin typeface="+mj-lt"/>
              </a:rPr>
              <a:t>-program.  Programmet skal med udgangspunkt i Aarhus Kommunes vilde problemer arbejde målrettet med at finde, teste og udvikle løsninger på konkrete udfordringer i Aarhus Kommune i tæt samspil med områdets startup- og </a:t>
            </a:r>
            <a:r>
              <a:rPr lang="da-DK" sz="1800" err="1">
                <a:solidFill>
                  <a:srgbClr val="AE824E"/>
                </a:solidFill>
                <a:latin typeface="+mj-lt"/>
              </a:rPr>
              <a:t>scaleup</a:t>
            </a:r>
            <a:r>
              <a:rPr lang="da-DK" sz="1800">
                <a:solidFill>
                  <a:srgbClr val="AE824E"/>
                </a:solidFill>
                <a:latin typeface="+mj-lt"/>
              </a:rPr>
              <a:t>-miljøer. </a:t>
            </a:r>
          </a:p>
          <a:p>
            <a:pPr marL="0" indent="0">
              <a:lnSpc>
                <a:spcPts val="1700"/>
              </a:lnSpc>
              <a:buNone/>
            </a:pPr>
            <a:r>
              <a:rPr lang="da-DK" sz="1800" b="1">
                <a:solidFill>
                  <a:srgbClr val="AE824E"/>
                </a:solidFill>
                <a:latin typeface="+mj-lt"/>
              </a:rPr>
              <a:t>HVORDAN ORGANISERER VI OS?</a:t>
            </a:r>
            <a:br>
              <a:rPr lang="da-DK" sz="1800">
                <a:solidFill>
                  <a:srgbClr val="AE824E"/>
                </a:solidFill>
                <a:latin typeface="+mj-lt"/>
              </a:rPr>
            </a:br>
            <a:r>
              <a:rPr lang="da-DK" sz="1800">
                <a:solidFill>
                  <a:srgbClr val="AE824E"/>
                </a:solidFill>
                <a:latin typeface="+mj-lt"/>
              </a:rPr>
              <a:t>Programmet organiseres som led i Central Denmark – European Digital Innovation Hub, som Aarhus Kommune spiller en aktiv rolle i. I Aarhus Kommune forankres arbejdet konkret i MKB med Aarhus City Lab og </a:t>
            </a:r>
            <a:r>
              <a:rPr lang="da-DK" sz="1800" err="1">
                <a:solidFill>
                  <a:srgbClr val="AE824E"/>
                </a:solidFill>
                <a:latin typeface="+mj-lt"/>
              </a:rPr>
              <a:t>Govtech</a:t>
            </a:r>
            <a:r>
              <a:rPr lang="da-DK" sz="1800">
                <a:solidFill>
                  <a:srgbClr val="AE824E"/>
                </a:solidFill>
                <a:latin typeface="+mj-lt"/>
              </a:rPr>
              <a:t> Midtjylland som operatør. Udviklingen og afvikling af programmerne sker i tæt samarbejde med Smart Aarhus sekretariatet og Erhverv og Bæredygtig Udvikling i BA.</a:t>
            </a:r>
          </a:p>
          <a:p>
            <a:pPr marL="0" indent="0">
              <a:lnSpc>
                <a:spcPts val="1700"/>
              </a:lnSpc>
              <a:buNone/>
            </a:pPr>
            <a:r>
              <a:rPr lang="da-DK" sz="1800">
                <a:solidFill>
                  <a:srgbClr val="AE824E"/>
                </a:solidFill>
                <a:latin typeface="+mj-lt"/>
              </a:rPr>
              <a:t>Central Denmark – European Digital Innovation Hub har en selvstændig organisering, der går  på tværs af partnerne i konsortiet.</a:t>
            </a:r>
          </a:p>
          <a:p>
            <a:pPr marL="0" indent="0">
              <a:lnSpc>
                <a:spcPts val="1700"/>
              </a:lnSpc>
              <a:buNone/>
            </a:pPr>
            <a:endParaRPr lang="da-DK" sz="1800">
              <a:solidFill>
                <a:srgbClr val="AE824E"/>
              </a:solidFill>
              <a:latin typeface="+mj-lt"/>
            </a:endParaRPr>
          </a:p>
        </p:txBody>
      </p:sp>
    </p:spTree>
    <p:extLst>
      <p:ext uri="{BB962C8B-B14F-4D97-AF65-F5344CB8AC3E}">
        <p14:creationId xmlns:p14="http://schemas.microsoft.com/office/powerpoint/2010/main" val="1338168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CCFDD5-B780-4F3F-A8DD-76B75041137F}"/>
              </a:ext>
            </a:extLst>
          </p:cNvPr>
          <p:cNvSpPr>
            <a:spLocks noGrp="1"/>
          </p:cNvSpPr>
          <p:nvPr>
            <p:ph type="title"/>
          </p:nvPr>
        </p:nvSpPr>
        <p:spPr>
          <a:xfrm>
            <a:off x="838200" y="365125"/>
            <a:ext cx="10751288" cy="1325563"/>
          </a:xfrm>
        </p:spPr>
        <p:txBody>
          <a:bodyPr/>
          <a:lstStyle/>
          <a:p>
            <a:r>
              <a:rPr lang="da-DK" sz="4000">
                <a:solidFill>
                  <a:srgbClr val="A06D30"/>
                </a:solidFill>
                <a:ea typeface="+mj-lt"/>
                <a:cs typeface="+mj-lt"/>
              </a:rPr>
              <a:t>DIGITAL KULTUR OG KOMPETENCE</a:t>
            </a:r>
          </a:p>
        </p:txBody>
      </p:sp>
      <p:sp>
        <p:nvSpPr>
          <p:cNvPr id="3" name="Pladsholder til indhold 2">
            <a:extLst>
              <a:ext uri="{FF2B5EF4-FFF2-40B4-BE49-F238E27FC236}">
                <a16:creationId xmlns:a16="http://schemas.microsoft.com/office/drawing/2014/main" id="{E95F3871-65B4-452A-AE0B-E6A0FD45F424}"/>
              </a:ext>
            </a:extLst>
          </p:cNvPr>
          <p:cNvSpPr>
            <a:spLocks noGrp="1"/>
          </p:cNvSpPr>
          <p:nvPr>
            <p:ph idx="1"/>
          </p:nvPr>
        </p:nvSpPr>
        <p:spPr>
          <a:xfrm>
            <a:off x="838200" y="1559811"/>
            <a:ext cx="10515600" cy="4819724"/>
          </a:xfrm>
        </p:spPr>
        <p:txBody>
          <a:bodyPr vert="horz" lIns="91440" tIns="45720" rIns="91440" bIns="45720" rtlCol="0" anchor="t">
            <a:normAutofit/>
          </a:bodyPr>
          <a:lstStyle/>
          <a:p>
            <a:pPr marL="0" indent="0">
              <a:lnSpc>
                <a:spcPct val="100000"/>
              </a:lnSpc>
              <a:buNone/>
            </a:pPr>
            <a:r>
              <a:rPr lang="da-DK" sz="1800" b="1">
                <a:solidFill>
                  <a:srgbClr val="AE824E"/>
                </a:solidFill>
                <a:latin typeface="+mj-lt"/>
              </a:rPr>
              <a:t>HVAD VIL AARHUS KOMMUNE?</a:t>
            </a:r>
            <a:br>
              <a:rPr lang="da-DK" sz="1800">
                <a:solidFill>
                  <a:srgbClr val="AE824E"/>
                </a:solidFill>
                <a:latin typeface="+mj-lt"/>
              </a:rPr>
            </a:br>
            <a:r>
              <a:rPr lang="da-DK" sz="1800">
                <a:solidFill>
                  <a:srgbClr val="AE824E"/>
                </a:solidFill>
                <a:latin typeface="+mj-lt"/>
              </a:rPr>
              <a:t>Hvis vi ruster vores digitale kultur, teknologiske forestillingsevne og kompetencemæssige formåen, er der meget bedre forudsætninger for at lykkes med digitalisering og digital transformation. Derfor vil programmet Digital Kultur og Kompetence arbejde med netop dette gennem blandt andet at understøtte, at vores digitale løsninger giver mening for brugerne og gør det lettere for dem at udføre sit arbejde, ligesom programmet vil styrke forestillingsevnen og understøtte, at de gode ideer til digitalisering finder det rette sted hen – og ikke mindst vil programmet styrke ledelsen af digital transformation. </a:t>
            </a:r>
          </a:p>
          <a:p>
            <a:pPr marL="0" indent="0">
              <a:lnSpc>
                <a:spcPct val="100000"/>
              </a:lnSpc>
              <a:buNone/>
            </a:pPr>
            <a:r>
              <a:rPr lang="da-DK" sz="1800" b="1">
                <a:solidFill>
                  <a:srgbClr val="AE824E"/>
                </a:solidFill>
                <a:latin typeface="+mj-lt"/>
              </a:rPr>
              <a:t>HVAD ER SMART AARHUS’ ROLLE?</a:t>
            </a:r>
            <a:br>
              <a:rPr lang="da-DK" sz="1800">
                <a:solidFill>
                  <a:srgbClr val="AE824E"/>
                </a:solidFill>
                <a:latin typeface="+mj-lt"/>
              </a:rPr>
            </a:br>
            <a:r>
              <a:rPr lang="da-DK" sz="1800">
                <a:solidFill>
                  <a:srgbClr val="AE824E"/>
                </a:solidFill>
                <a:latin typeface="+mj-lt"/>
              </a:rPr>
              <a:t>Smart Aarhus sidder i en koordinerende rolle i sekretariatet for programmet og er med til at </a:t>
            </a:r>
            <a:r>
              <a:rPr lang="da-DK" sz="1800" err="1">
                <a:solidFill>
                  <a:srgbClr val="AE824E"/>
                </a:solidFill>
                <a:latin typeface="+mj-lt"/>
              </a:rPr>
              <a:t>scoute</a:t>
            </a:r>
            <a:r>
              <a:rPr lang="da-DK" sz="1800">
                <a:solidFill>
                  <a:srgbClr val="AE824E"/>
                </a:solidFill>
                <a:latin typeface="+mj-lt"/>
              </a:rPr>
              <a:t> for og beskrive indsatser, der skal ind i programmet. Smart Aarhus har også en udførende rolle i gennemførelsen af indsatserne og er med til at sikre den brede forankring i organisationen.</a:t>
            </a:r>
          </a:p>
          <a:p>
            <a:pPr marL="0" indent="0">
              <a:lnSpc>
                <a:spcPct val="100000"/>
              </a:lnSpc>
              <a:buNone/>
            </a:pPr>
            <a:r>
              <a:rPr lang="da-DK" sz="1800" b="1">
                <a:solidFill>
                  <a:srgbClr val="AE824E"/>
                </a:solidFill>
                <a:latin typeface="+mj-lt"/>
              </a:rPr>
              <a:t>HVORDAN ORGANISERER VI OS?</a:t>
            </a:r>
            <a:br>
              <a:rPr lang="da-DK" sz="1800" b="1">
                <a:solidFill>
                  <a:srgbClr val="AE824E"/>
                </a:solidFill>
                <a:latin typeface="+mj-lt"/>
              </a:rPr>
            </a:br>
            <a:r>
              <a:rPr lang="da-DK" sz="1800">
                <a:solidFill>
                  <a:srgbClr val="AE824E"/>
                </a:solidFill>
                <a:latin typeface="+mj-lt"/>
              </a:rPr>
              <a:t>Eftersom indsatsen er organiseret under et program, vil vi snarere end at have en selvstændig ‘Smart Aarhus-organisering’ omkring indsatsen, sikre, at behov for indsatser på området indsamles gennem vores brede netværk samt at viden, initiativer, ydelser og resultater om vores indsatser spredes bredt i organisationen.</a:t>
            </a:r>
          </a:p>
        </p:txBody>
      </p:sp>
    </p:spTree>
    <p:extLst>
      <p:ext uri="{BB962C8B-B14F-4D97-AF65-F5344CB8AC3E}">
        <p14:creationId xmlns:p14="http://schemas.microsoft.com/office/powerpoint/2010/main" val="4184441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CCFDD5-B780-4F3F-A8DD-76B75041137F}"/>
              </a:ext>
            </a:extLst>
          </p:cNvPr>
          <p:cNvSpPr>
            <a:spLocks noGrp="1"/>
          </p:cNvSpPr>
          <p:nvPr>
            <p:ph type="title"/>
          </p:nvPr>
        </p:nvSpPr>
        <p:spPr>
          <a:xfrm>
            <a:off x="838200" y="365125"/>
            <a:ext cx="10751288" cy="1325563"/>
          </a:xfrm>
        </p:spPr>
        <p:txBody>
          <a:bodyPr/>
          <a:lstStyle/>
          <a:p>
            <a:r>
              <a:rPr lang="da-DK" sz="4000">
                <a:solidFill>
                  <a:srgbClr val="A06D30"/>
                </a:solidFill>
                <a:ea typeface="+mj-lt"/>
                <a:cs typeface="+mj-lt"/>
              </a:rPr>
              <a:t>TECH CITY AARHUS</a:t>
            </a:r>
          </a:p>
        </p:txBody>
      </p:sp>
      <p:sp>
        <p:nvSpPr>
          <p:cNvPr id="3" name="Pladsholder til indhold 2">
            <a:extLst>
              <a:ext uri="{FF2B5EF4-FFF2-40B4-BE49-F238E27FC236}">
                <a16:creationId xmlns:a16="http://schemas.microsoft.com/office/drawing/2014/main" id="{E95F3871-65B4-452A-AE0B-E6A0FD45F424}"/>
              </a:ext>
            </a:extLst>
          </p:cNvPr>
          <p:cNvSpPr>
            <a:spLocks noGrp="1"/>
          </p:cNvSpPr>
          <p:nvPr>
            <p:ph idx="1"/>
          </p:nvPr>
        </p:nvSpPr>
        <p:spPr>
          <a:xfrm>
            <a:off x="838200" y="1559811"/>
            <a:ext cx="10751288" cy="4933064"/>
          </a:xfrm>
        </p:spPr>
        <p:txBody>
          <a:bodyPr vert="horz" lIns="91440" tIns="45720" rIns="91440" bIns="45720" rtlCol="0" anchor="t">
            <a:noAutofit/>
          </a:bodyPr>
          <a:lstStyle/>
          <a:p>
            <a:pPr marL="0" indent="0">
              <a:lnSpc>
                <a:spcPct val="100000"/>
              </a:lnSpc>
              <a:buNone/>
            </a:pPr>
            <a:r>
              <a:rPr lang="da-DK" sz="1800" b="1">
                <a:solidFill>
                  <a:srgbClr val="AE824E"/>
                </a:solidFill>
                <a:latin typeface="+mj-lt"/>
              </a:rPr>
              <a:t>HVAD VIL AARHUS KOMMUNE?</a:t>
            </a:r>
            <a:br>
              <a:rPr lang="da-DK" sz="1800" b="1">
                <a:solidFill>
                  <a:srgbClr val="AE824E"/>
                </a:solidFill>
                <a:latin typeface="+mj-lt"/>
              </a:rPr>
            </a:br>
            <a:r>
              <a:rPr lang="da-DK" sz="1800">
                <a:solidFill>
                  <a:srgbClr val="AE824E"/>
                </a:solidFill>
                <a:latin typeface="+mj-lt"/>
              </a:rPr>
              <a:t>Aarhusområdet har et stærkt </a:t>
            </a:r>
            <a:r>
              <a:rPr lang="da-DK" sz="1800" err="1">
                <a:solidFill>
                  <a:srgbClr val="AE824E"/>
                </a:solidFill>
                <a:latin typeface="+mj-lt"/>
              </a:rPr>
              <a:t>tech</a:t>
            </a:r>
            <a:r>
              <a:rPr lang="da-DK" sz="1800">
                <a:solidFill>
                  <a:srgbClr val="AE824E"/>
                </a:solidFill>
                <a:latin typeface="+mj-lt"/>
              </a:rPr>
              <a:t>-miljø der inkluderer </a:t>
            </a:r>
            <a:r>
              <a:rPr lang="da-DK" sz="1800" err="1">
                <a:solidFill>
                  <a:srgbClr val="AE824E"/>
                </a:solidFill>
                <a:latin typeface="+mj-lt"/>
              </a:rPr>
              <a:t>techvirksomheder</a:t>
            </a:r>
            <a:r>
              <a:rPr lang="da-DK" sz="1800">
                <a:solidFill>
                  <a:srgbClr val="AE824E"/>
                </a:solidFill>
                <a:latin typeface="+mj-lt"/>
              </a:rPr>
              <a:t>, startups samt forskning og uddannelse. Der er opbygget flere erhvervs- og forskningsmæssige styrkepositioner og den stærke aarhusianske og midtjyske position er funderet i en lang tradition for privat-offentligt samarbejde. For at styrke, udvikle og synliggøre </a:t>
            </a:r>
            <a:r>
              <a:rPr lang="da-DK" sz="1800" err="1">
                <a:solidFill>
                  <a:srgbClr val="AE824E"/>
                </a:solidFill>
                <a:latin typeface="+mj-lt"/>
              </a:rPr>
              <a:t>tech</a:t>
            </a:r>
            <a:r>
              <a:rPr lang="da-DK" sz="1800">
                <a:solidFill>
                  <a:srgbClr val="AE824E"/>
                </a:solidFill>
                <a:latin typeface="+mj-lt"/>
              </a:rPr>
              <a:t>-miljøet Aarhusområdet, er en række private virksomheder gået sammen med DI Digital, Destination </a:t>
            </a:r>
            <a:r>
              <a:rPr lang="da-DK" sz="1800" err="1">
                <a:solidFill>
                  <a:srgbClr val="AE824E"/>
                </a:solidFill>
                <a:latin typeface="+mj-lt"/>
              </a:rPr>
              <a:t>AARhus</a:t>
            </a:r>
            <a:r>
              <a:rPr lang="da-DK" sz="1800">
                <a:solidFill>
                  <a:srgbClr val="AE824E"/>
                </a:solidFill>
                <a:latin typeface="+mj-lt"/>
              </a:rPr>
              <a:t> og Aarhus Kommune i en indsats, som vi kalder Tech City Aarhus. Målsætningen er, at understøtte netværk, videndeling og samarbejde, så virksomheder får bedre muligheder for at rekruttere og fastholde digitale talenter.</a:t>
            </a:r>
          </a:p>
          <a:p>
            <a:pPr marL="0" indent="0">
              <a:lnSpc>
                <a:spcPct val="100000"/>
              </a:lnSpc>
              <a:buNone/>
            </a:pPr>
            <a:r>
              <a:rPr lang="da-DK" sz="1800" b="1">
                <a:solidFill>
                  <a:srgbClr val="AE824E"/>
                </a:solidFill>
                <a:latin typeface="+mj-lt"/>
              </a:rPr>
              <a:t>HVAD ER SMART AARHUS’ ROLLE?</a:t>
            </a:r>
            <a:br>
              <a:rPr lang="da-DK" sz="1800" b="1">
                <a:solidFill>
                  <a:srgbClr val="AE824E"/>
                </a:solidFill>
                <a:latin typeface="+mj-lt"/>
              </a:rPr>
            </a:br>
            <a:r>
              <a:rPr lang="da-DK" sz="1800">
                <a:solidFill>
                  <a:srgbClr val="AE824E"/>
                </a:solidFill>
                <a:latin typeface="+mj-lt"/>
              </a:rPr>
              <a:t>Aarhus Kommune stiller sig til rådighed som facilitator for Tech City Aarhus og bidrager ved at koordinere faglige events hos virksomhederne i tæt samarbejde med DI Digital og Destination Aarhus, samt ved at kommunikere om Tech City Aarhus og bakke op om andre gode initiativer for </a:t>
            </a:r>
            <a:r>
              <a:rPr lang="da-DK" sz="1800" err="1">
                <a:solidFill>
                  <a:srgbClr val="AE824E"/>
                </a:solidFill>
                <a:latin typeface="+mj-lt"/>
              </a:rPr>
              <a:t>techbranchen</a:t>
            </a:r>
            <a:r>
              <a:rPr lang="da-DK" sz="1800">
                <a:solidFill>
                  <a:srgbClr val="AE824E"/>
                </a:solidFill>
                <a:latin typeface="+mj-lt"/>
              </a:rPr>
              <a:t> som ex. UX Nordic Konferencen, </a:t>
            </a:r>
            <a:r>
              <a:rPr lang="da-DK" sz="1800" err="1">
                <a:solidFill>
                  <a:srgbClr val="AE824E"/>
                </a:solidFill>
                <a:latin typeface="+mj-lt"/>
              </a:rPr>
              <a:t>Slush’d</a:t>
            </a:r>
            <a:r>
              <a:rPr lang="da-DK" sz="1800">
                <a:solidFill>
                  <a:srgbClr val="AE824E"/>
                </a:solidFill>
                <a:latin typeface="+mj-lt"/>
              </a:rPr>
              <a:t> og GOTO Aarhus.</a:t>
            </a:r>
          </a:p>
          <a:p>
            <a:pPr marL="0" indent="0">
              <a:lnSpc>
                <a:spcPct val="100000"/>
              </a:lnSpc>
              <a:buNone/>
            </a:pPr>
            <a:r>
              <a:rPr lang="da-DK" sz="1800" b="1">
                <a:solidFill>
                  <a:srgbClr val="AE824E"/>
                </a:solidFill>
                <a:latin typeface="+mj-lt"/>
              </a:rPr>
              <a:t>HVORDAN ORGANISERER VI OS?</a:t>
            </a:r>
            <a:br>
              <a:rPr lang="da-DK" sz="1800" b="1">
                <a:solidFill>
                  <a:srgbClr val="AE824E"/>
                </a:solidFill>
                <a:latin typeface="+mj-lt"/>
              </a:rPr>
            </a:br>
            <a:r>
              <a:rPr lang="da-DK" sz="1800">
                <a:solidFill>
                  <a:srgbClr val="AE824E"/>
                </a:solidFill>
                <a:latin typeface="+mj-lt"/>
              </a:rPr>
              <a:t>Kredsen bag Tech City Aarhus er:  </a:t>
            </a:r>
            <a:r>
              <a:rPr lang="da-DK" sz="1800" err="1">
                <a:solidFill>
                  <a:srgbClr val="AE824E"/>
                </a:solidFill>
                <a:latin typeface="+mj-lt"/>
              </a:rPr>
              <a:t>Cadpeople</a:t>
            </a:r>
            <a:r>
              <a:rPr lang="da-DK" sz="1800">
                <a:solidFill>
                  <a:srgbClr val="AE824E"/>
                </a:solidFill>
                <a:latin typeface="+mj-lt"/>
              </a:rPr>
              <a:t>, </a:t>
            </a:r>
            <a:r>
              <a:rPr lang="da-DK" sz="1800" err="1">
                <a:solidFill>
                  <a:srgbClr val="AE824E"/>
                </a:solidFill>
                <a:latin typeface="+mj-lt"/>
              </a:rPr>
              <a:t>Systematic</a:t>
            </a:r>
            <a:r>
              <a:rPr lang="da-DK" sz="1800">
                <a:solidFill>
                  <a:srgbClr val="AE824E"/>
                </a:solidFill>
                <a:latin typeface="+mj-lt"/>
              </a:rPr>
              <a:t>, Kamstrup, </a:t>
            </a:r>
            <a:r>
              <a:rPr lang="da-DK" sz="1800" err="1">
                <a:solidFill>
                  <a:srgbClr val="AE824E"/>
                </a:solidFill>
                <a:latin typeface="+mj-lt"/>
              </a:rPr>
              <a:t>Trifork</a:t>
            </a:r>
            <a:r>
              <a:rPr lang="da-DK" sz="1800">
                <a:solidFill>
                  <a:srgbClr val="AE824E"/>
                </a:solidFill>
                <a:latin typeface="+mj-lt"/>
              </a:rPr>
              <a:t>, Mjølner og Alexandra Instituttet. Understøttet af Destination </a:t>
            </a:r>
            <a:r>
              <a:rPr lang="da-DK" sz="1800" err="1">
                <a:solidFill>
                  <a:srgbClr val="AE824E"/>
                </a:solidFill>
                <a:latin typeface="+mj-lt"/>
              </a:rPr>
              <a:t>AARhus</a:t>
            </a:r>
            <a:r>
              <a:rPr lang="da-DK" sz="1800">
                <a:solidFill>
                  <a:srgbClr val="AE824E"/>
                </a:solidFill>
                <a:latin typeface="+mj-lt"/>
              </a:rPr>
              <a:t>, DI Digital og Aarhus Kommune. Tech City Aarhus forventer vi at organisere med en formandskab, et </a:t>
            </a:r>
            <a:r>
              <a:rPr lang="da-DK" sz="1800" err="1">
                <a:solidFill>
                  <a:srgbClr val="AE824E"/>
                </a:solidFill>
                <a:latin typeface="+mj-lt"/>
              </a:rPr>
              <a:t>Advisory</a:t>
            </a:r>
            <a:r>
              <a:rPr lang="da-DK" sz="1800">
                <a:solidFill>
                  <a:srgbClr val="AE824E"/>
                </a:solidFill>
                <a:latin typeface="+mj-lt"/>
              </a:rPr>
              <a:t> Board og et sekretariat. Formandskab og </a:t>
            </a:r>
            <a:r>
              <a:rPr lang="da-DK" sz="1800" err="1">
                <a:solidFill>
                  <a:srgbClr val="AE824E"/>
                </a:solidFill>
                <a:latin typeface="+mj-lt"/>
              </a:rPr>
              <a:t>Advisory</a:t>
            </a:r>
            <a:r>
              <a:rPr lang="da-DK" sz="1800">
                <a:solidFill>
                  <a:srgbClr val="AE824E"/>
                </a:solidFill>
                <a:latin typeface="+mj-lt"/>
              </a:rPr>
              <a:t> Board bliver sammensat med en tyngde af eksterne aktører.</a:t>
            </a:r>
          </a:p>
          <a:p>
            <a:pPr marL="0" indent="0">
              <a:lnSpc>
                <a:spcPct val="100000"/>
              </a:lnSpc>
              <a:buNone/>
            </a:pPr>
            <a:endParaRPr lang="da-DK" sz="1800" b="1">
              <a:solidFill>
                <a:srgbClr val="AE824E"/>
              </a:solidFill>
              <a:latin typeface="+mj-lt"/>
            </a:endParaRPr>
          </a:p>
          <a:p>
            <a:pPr marL="0" indent="0">
              <a:lnSpc>
                <a:spcPct val="100000"/>
              </a:lnSpc>
              <a:buNone/>
            </a:pPr>
            <a:endParaRPr lang="da-DK" sz="1800" b="1">
              <a:solidFill>
                <a:srgbClr val="AE824E"/>
              </a:solidFill>
              <a:latin typeface="+mj-lt"/>
            </a:endParaRPr>
          </a:p>
          <a:p>
            <a:pPr marL="0" indent="0">
              <a:buNone/>
            </a:pPr>
            <a:endParaRPr lang="da-DK" sz="1800">
              <a:solidFill>
                <a:srgbClr val="AE824E"/>
              </a:solidFill>
              <a:latin typeface="+mj-lt"/>
            </a:endParaRPr>
          </a:p>
        </p:txBody>
      </p:sp>
    </p:spTree>
    <p:extLst>
      <p:ext uri="{BB962C8B-B14F-4D97-AF65-F5344CB8AC3E}">
        <p14:creationId xmlns:p14="http://schemas.microsoft.com/office/powerpoint/2010/main" val="618839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CCFDD5-B780-4F3F-A8DD-76B75041137F}"/>
              </a:ext>
            </a:extLst>
          </p:cNvPr>
          <p:cNvSpPr>
            <a:spLocks noGrp="1"/>
          </p:cNvSpPr>
          <p:nvPr>
            <p:ph type="title"/>
          </p:nvPr>
        </p:nvSpPr>
        <p:spPr>
          <a:xfrm>
            <a:off x="838200" y="365125"/>
            <a:ext cx="10751288" cy="1325563"/>
          </a:xfrm>
        </p:spPr>
        <p:txBody>
          <a:bodyPr/>
          <a:lstStyle/>
          <a:p>
            <a:r>
              <a:rPr lang="da-DK" sz="4000">
                <a:solidFill>
                  <a:srgbClr val="A06D30"/>
                </a:solidFill>
                <a:ea typeface="+mj-lt"/>
                <a:cs typeface="+mj-lt"/>
              </a:rPr>
              <a:t>SKALERINGS- OG SPREDNINGSMODEL</a:t>
            </a:r>
          </a:p>
        </p:txBody>
      </p:sp>
      <p:sp>
        <p:nvSpPr>
          <p:cNvPr id="3" name="Pladsholder til indhold 2">
            <a:extLst>
              <a:ext uri="{FF2B5EF4-FFF2-40B4-BE49-F238E27FC236}">
                <a16:creationId xmlns:a16="http://schemas.microsoft.com/office/drawing/2014/main" id="{E95F3871-65B4-452A-AE0B-E6A0FD45F424}"/>
              </a:ext>
            </a:extLst>
          </p:cNvPr>
          <p:cNvSpPr>
            <a:spLocks noGrp="1"/>
          </p:cNvSpPr>
          <p:nvPr>
            <p:ph idx="1"/>
          </p:nvPr>
        </p:nvSpPr>
        <p:spPr>
          <a:xfrm>
            <a:off x="838200" y="1343374"/>
            <a:ext cx="10515600" cy="5298189"/>
          </a:xfrm>
        </p:spPr>
        <p:txBody>
          <a:bodyPr vert="horz" lIns="91440" tIns="45720" rIns="91440" bIns="45720" rtlCol="0" anchor="t">
            <a:noAutofit/>
          </a:bodyPr>
          <a:lstStyle/>
          <a:p>
            <a:pPr marL="0" indent="0">
              <a:lnSpc>
                <a:spcPct val="100000"/>
              </a:lnSpc>
              <a:buNone/>
            </a:pPr>
            <a:r>
              <a:rPr lang="da-DK" sz="1800" b="1">
                <a:solidFill>
                  <a:srgbClr val="AE824E"/>
                </a:solidFill>
                <a:latin typeface="+mj-lt"/>
              </a:rPr>
              <a:t>HVAD VIL AARHUS KOMMUNE?</a:t>
            </a:r>
            <a:br>
              <a:rPr lang="da-DK" sz="1800">
                <a:solidFill>
                  <a:srgbClr val="AE824E"/>
                </a:solidFill>
                <a:latin typeface="+mj-lt"/>
              </a:rPr>
            </a:br>
            <a:r>
              <a:rPr lang="da-DK" sz="1800">
                <a:solidFill>
                  <a:srgbClr val="AE824E"/>
                </a:solidFill>
                <a:latin typeface="+mj-lt"/>
              </a:rPr>
              <a:t>I Aarhus Kommune udvikles løbende domæne- og brugertilpassede og forretningsnære digitale værktøjer og løsninger. Men organisationen understøtter ikke, at disse løsninger systematisk screenes for et potentiale for spredning eller skalering. Vi vil have mere ud af vores digitale indsatser, og derfor vil vi undersøge, hvordan Aarhus Kommune som organisation kan fremme, at vi genbruger og udvider de gode løsninger. Dette skal vi finde eller udvikle en model for.</a:t>
            </a:r>
          </a:p>
          <a:p>
            <a:pPr marL="0" indent="0">
              <a:lnSpc>
                <a:spcPct val="100000"/>
              </a:lnSpc>
              <a:buNone/>
            </a:pPr>
            <a:r>
              <a:rPr lang="da-DK" sz="1800" b="1">
                <a:solidFill>
                  <a:srgbClr val="AE824E"/>
                </a:solidFill>
                <a:latin typeface="+mj-lt"/>
              </a:rPr>
              <a:t>HVAD ER SMART AARHUS’ ROLLE?</a:t>
            </a:r>
            <a:br>
              <a:rPr lang="da-DK" sz="1800">
                <a:solidFill>
                  <a:srgbClr val="AE824E"/>
                </a:solidFill>
                <a:latin typeface="+mj-lt"/>
              </a:rPr>
            </a:br>
            <a:r>
              <a:rPr lang="da-DK" sz="1800">
                <a:solidFill>
                  <a:srgbClr val="AE824E"/>
                </a:solidFill>
                <a:latin typeface="+mj-lt"/>
              </a:rPr>
              <a:t>Smart Aarhus har sammen med Smart Aarhus-koordineringsudvalget, der repræsenterer organisationen bredt, udvalgt en løsning, hvorpå vi kan udvikle og afprøve en prototype på modellen. Udviklingen af prototypen skal være med til at vise os, hvilke forhold der skal være på plads i en digital løsning, før den egnes til spredning og/eller skalering, og hvilket omfang af ressourcer, men som hhv. afsender- og modtagerafdeling skal afsætte til øvelsen. </a:t>
            </a:r>
          </a:p>
          <a:p>
            <a:pPr marL="0" indent="0">
              <a:lnSpc>
                <a:spcPct val="100000"/>
              </a:lnSpc>
              <a:buNone/>
            </a:pPr>
            <a:r>
              <a:rPr lang="da-DK" sz="1800" b="1">
                <a:solidFill>
                  <a:srgbClr val="AE824E"/>
                </a:solidFill>
                <a:latin typeface="+mj-lt"/>
              </a:rPr>
              <a:t>HVORDAN ORGANISERER VI OS?</a:t>
            </a:r>
            <a:br>
              <a:rPr lang="da-DK" sz="1800" b="1">
                <a:solidFill>
                  <a:srgbClr val="AE824E"/>
                </a:solidFill>
                <a:latin typeface="+mj-lt"/>
              </a:rPr>
            </a:br>
            <a:r>
              <a:rPr lang="da-DK" sz="1800">
                <a:solidFill>
                  <a:srgbClr val="AE824E"/>
                </a:solidFill>
                <a:latin typeface="+mj-lt"/>
              </a:rPr>
              <a:t>Vi har allerede forankret indsatsen i MSB, hvor man har udviklet en platform for borgere ud fra et gennemsigtighedsprincip, så det er muligt at følge sin sag fra instans til instans. Her ser vi sammen med koordineringsudvalget et potentiale. Vi vil i indsatsen også arbejde tæt med BSS, Aarhus Universitet, der i forvejen følger Smart Aarhus-indsatsen tæt i et forskningsprojekt, og som særligt interesserer sig for sprednings- og skaleringspotentialet og -problematikken.</a:t>
            </a:r>
          </a:p>
        </p:txBody>
      </p:sp>
    </p:spTree>
    <p:extLst>
      <p:ext uri="{BB962C8B-B14F-4D97-AF65-F5344CB8AC3E}">
        <p14:creationId xmlns:p14="http://schemas.microsoft.com/office/powerpoint/2010/main" val="2043894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E2110E-B3BD-4E36-9BBD-C6FD30BF5E46}"/>
              </a:ext>
            </a:extLst>
          </p:cNvPr>
          <p:cNvSpPr>
            <a:spLocks noGrp="1"/>
          </p:cNvSpPr>
          <p:nvPr>
            <p:ph type="title"/>
          </p:nvPr>
        </p:nvSpPr>
        <p:spPr>
          <a:xfrm>
            <a:off x="466473" y="1265916"/>
            <a:ext cx="8225790" cy="777658"/>
          </a:xfrm>
        </p:spPr>
        <p:txBody>
          <a:bodyPr>
            <a:normAutofit fontScale="90000"/>
          </a:bodyPr>
          <a:lstStyle/>
          <a:p>
            <a:r>
              <a:rPr lang="da-DK" sz="3600">
                <a:solidFill>
                  <a:srgbClr val="DDCDE5"/>
                </a:solidFill>
              </a:rPr>
              <a:t>Smart Aarhus-koordinatorer i Aarhus Kommune:</a:t>
            </a:r>
            <a:endParaRPr lang="da-DK" sz="4000">
              <a:solidFill>
                <a:srgbClr val="DDCDE5"/>
              </a:solidFill>
            </a:endParaRPr>
          </a:p>
        </p:txBody>
      </p:sp>
      <p:graphicFrame>
        <p:nvGraphicFramePr>
          <p:cNvPr id="4" name="Pladsholder til indhold 3">
            <a:extLst>
              <a:ext uri="{FF2B5EF4-FFF2-40B4-BE49-F238E27FC236}">
                <a16:creationId xmlns:a16="http://schemas.microsoft.com/office/drawing/2014/main" id="{CE71727E-D6D1-42F7-AB18-73B54748F71E}"/>
              </a:ext>
            </a:extLst>
          </p:cNvPr>
          <p:cNvGraphicFramePr>
            <a:graphicFrameLocks noGrp="1"/>
          </p:cNvGraphicFramePr>
          <p:nvPr>
            <p:ph idx="1"/>
            <p:extLst>
              <p:ext uri="{D42A27DB-BD31-4B8C-83A1-F6EECF244321}">
                <p14:modId xmlns:p14="http://schemas.microsoft.com/office/powerpoint/2010/main" val="1979087600"/>
              </p:ext>
            </p:extLst>
          </p:nvPr>
        </p:nvGraphicFramePr>
        <p:xfrm>
          <a:off x="2902704" y="3172262"/>
          <a:ext cx="1920002" cy="25600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a:extLst>
              <a:ext uri="{FF2B5EF4-FFF2-40B4-BE49-F238E27FC236}">
                <a16:creationId xmlns:a16="http://schemas.microsoft.com/office/drawing/2014/main" id="{D62AC49A-AB75-4412-80EC-E5B67A384769}"/>
              </a:ext>
            </a:extLst>
          </p:cNvPr>
          <p:cNvGraphicFramePr/>
          <p:nvPr>
            <p:extLst>
              <p:ext uri="{D42A27DB-BD31-4B8C-83A1-F6EECF244321}">
                <p14:modId xmlns:p14="http://schemas.microsoft.com/office/powerpoint/2010/main" val="3119045044"/>
              </p:ext>
            </p:extLst>
          </p:nvPr>
        </p:nvGraphicFramePr>
        <p:xfrm>
          <a:off x="481330" y="3214089"/>
          <a:ext cx="1920002" cy="256000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Tekstfelt 6">
            <a:extLst>
              <a:ext uri="{FF2B5EF4-FFF2-40B4-BE49-F238E27FC236}">
                <a16:creationId xmlns:a16="http://schemas.microsoft.com/office/drawing/2014/main" id="{266C3EAB-9EDB-4BAF-9CF9-79E7AF83FF60}"/>
              </a:ext>
            </a:extLst>
          </p:cNvPr>
          <p:cNvSpPr txBox="1"/>
          <p:nvPr/>
        </p:nvSpPr>
        <p:spPr>
          <a:xfrm>
            <a:off x="481330" y="2043574"/>
            <a:ext cx="2271598" cy="1477328"/>
          </a:xfrm>
          <a:prstGeom prst="rect">
            <a:avLst/>
          </a:prstGeom>
          <a:noFill/>
        </p:spPr>
        <p:txBody>
          <a:bodyPr wrap="square" rtlCol="0">
            <a:spAutoFit/>
          </a:bodyPr>
          <a:lstStyle/>
          <a:p>
            <a:r>
              <a:rPr lang="da-DK">
                <a:solidFill>
                  <a:srgbClr val="DDCDE5"/>
                </a:solidFill>
              </a:rPr>
              <a:t>Ekstern koordinering</a:t>
            </a:r>
          </a:p>
          <a:p>
            <a:r>
              <a:rPr lang="da-DK">
                <a:solidFill>
                  <a:srgbClr val="DDCDE5"/>
                </a:solidFill>
              </a:rPr>
              <a:t>Line Gerstrand</a:t>
            </a:r>
          </a:p>
          <a:p>
            <a:r>
              <a:rPr lang="da-DK">
                <a:solidFill>
                  <a:srgbClr val="DDCDE5"/>
                </a:solidFill>
              </a:rPr>
              <a:t>Erhverv og Bæredygtig Udvikling</a:t>
            </a:r>
          </a:p>
          <a:p>
            <a:r>
              <a:rPr lang="da-DK">
                <a:solidFill>
                  <a:srgbClr val="DDCDE5"/>
                </a:solidFill>
              </a:rPr>
              <a:t>lgk@aarhus.dk</a:t>
            </a:r>
          </a:p>
        </p:txBody>
      </p:sp>
      <p:sp>
        <p:nvSpPr>
          <p:cNvPr id="8" name="Tekstfelt 7">
            <a:extLst>
              <a:ext uri="{FF2B5EF4-FFF2-40B4-BE49-F238E27FC236}">
                <a16:creationId xmlns:a16="http://schemas.microsoft.com/office/drawing/2014/main" id="{8717D301-4E1C-438A-A163-DFF6F2014007}"/>
              </a:ext>
            </a:extLst>
          </p:cNvPr>
          <p:cNvSpPr txBox="1"/>
          <p:nvPr/>
        </p:nvSpPr>
        <p:spPr>
          <a:xfrm>
            <a:off x="2902704" y="2043574"/>
            <a:ext cx="2387362" cy="1477328"/>
          </a:xfrm>
          <a:prstGeom prst="rect">
            <a:avLst/>
          </a:prstGeom>
          <a:noFill/>
        </p:spPr>
        <p:txBody>
          <a:bodyPr wrap="square" rtlCol="0">
            <a:spAutoFit/>
          </a:bodyPr>
          <a:lstStyle/>
          <a:p>
            <a:r>
              <a:rPr lang="da-DK">
                <a:solidFill>
                  <a:srgbClr val="DDCDE5"/>
                </a:solidFill>
              </a:rPr>
              <a:t>Intern koordinering</a:t>
            </a:r>
          </a:p>
          <a:p>
            <a:r>
              <a:rPr lang="da-DK">
                <a:solidFill>
                  <a:srgbClr val="DDCDE5"/>
                </a:solidFill>
              </a:rPr>
              <a:t>Marie Rørdam Fenger</a:t>
            </a:r>
          </a:p>
          <a:p>
            <a:r>
              <a:rPr lang="da-DK">
                <a:solidFill>
                  <a:srgbClr val="DDCDE5"/>
                </a:solidFill>
              </a:rPr>
              <a:t>Strategi og Styring, Fælles Service</a:t>
            </a:r>
          </a:p>
          <a:p>
            <a:r>
              <a:rPr lang="da-DK">
                <a:solidFill>
                  <a:srgbClr val="DDCDE5"/>
                </a:solidFill>
              </a:rPr>
              <a:t>marof@aarhus.dk</a:t>
            </a:r>
          </a:p>
        </p:txBody>
      </p:sp>
      <p:sp>
        <p:nvSpPr>
          <p:cNvPr id="9" name="Tekstfelt 8">
            <a:extLst>
              <a:ext uri="{FF2B5EF4-FFF2-40B4-BE49-F238E27FC236}">
                <a16:creationId xmlns:a16="http://schemas.microsoft.com/office/drawing/2014/main" id="{BC9645FE-AC16-4D7B-8EAC-BC2E03B220C9}"/>
              </a:ext>
            </a:extLst>
          </p:cNvPr>
          <p:cNvSpPr txBox="1"/>
          <p:nvPr/>
        </p:nvSpPr>
        <p:spPr>
          <a:xfrm>
            <a:off x="9453355" y="6328882"/>
            <a:ext cx="2557135" cy="307777"/>
          </a:xfrm>
          <a:prstGeom prst="rect">
            <a:avLst/>
          </a:prstGeom>
          <a:solidFill>
            <a:srgbClr val="DDCDE5"/>
          </a:solidFill>
          <a:ln>
            <a:solidFill>
              <a:srgbClr val="DDCDE5"/>
            </a:solidFill>
          </a:ln>
        </p:spPr>
        <p:txBody>
          <a:bodyPr wrap="square" rtlCol="0">
            <a:spAutoFit/>
          </a:bodyPr>
          <a:lstStyle/>
          <a:p>
            <a:r>
              <a:rPr lang="da-DK" sz="1400">
                <a:solidFill>
                  <a:srgbClr val="A06D30"/>
                </a:solidFill>
              </a:rPr>
              <a:t>smartaarhus.dk; smartaarhus.eu</a:t>
            </a:r>
          </a:p>
        </p:txBody>
      </p:sp>
    </p:spTree>
    <p:extLst>
      <p:ext uri="{BB962C8B-B14F-4D97-AF65-F5344CB8AC3E}">
        <p14:creationId xmlns:p14="http://schemas.microsoft.com/office/powerpoint/2010/main" val="2169571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dsholder til indhold 4">
            <a:extLst>
              <a:ext uri="{FF2B5EF4-FFF2-40B4-BE49-F238E27FC236}">
                <a16:creationId xmlns:a16="http://schemas.microsoft.com/office/drawing/2014/main" id="{0766D0AB-D0FB-4FF2-B519-A6921EA2DA8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663" b="6846"/>
          <a:stretch/>
        </p:blipFill>
        <p:spPr>
          <a:xfrm>
            <a:off x="20" y="0"/>
            <a:ext cx="12191980" cy="6856718"/>
          </a:xfrm>
          <a:prstGeom prst="rect">
            <a:avLst/>
          </a:prstGeom>
        </p:spPr>
      </p:pic>
      <p:sp>
        <p:nvSpPr>
          <p:cNvPr id="6" name="Tekstfelt 5">
            <a:extLst>
              <a:ext uri="{FF2B5EF4-FFF2-40B4-BE49-F238E27FC236}">
                <a16:creationId xmlns:a16="http://schemas.microsoft.com/office/drawing/2014/main" id="{39ADD5E0-BC2E-409C-BAA8-FBA2E9FCC8C5}"/>
              </a:ext>
            </a:extLst>
          </p:cNvPr>
          <p:cNvSpPr txBox="1"/>
          <p:nvPr/>
        </p:nvSpPr>
        <p:spPr>
          <a:xfrm>
            <a:off x="3653883" y="983252"/>
            <a:ext cx="4884234" cy="1260345"/>
          </a:xfrm>
          <a:prstGeom prst="rect">
            <a:avLst/>
          </a:prstGeom>
          <a:noFill/>
        </p:spPr>
        <p:txBody>
          <a:bodyPr wrap="square" rtlCol="0">
            <a:spAutoFit/>
          </a:bodyPr>
          <a:lstStyle/>
          <a:p>
            <a:pPr marL="457200" algn="ctr">
              <a:lnSpc>
                <a:spcPct val="130000"/>
              </a:lnSpc>
              <a:spcBef>
                <a:spcPts val="800"/>
              </a:spcBef>
              <a:spcAft>
                <a:spcPts val="800"/>
              </a:spcAft>
            </a:pPr>
            <a:r>
              <a:rPr lang="da-DK" sz="2000" b="1">
                <a:solidFill>
                  <a:srgbClr val="F8D8D0"/>
                </a:solidFill>
                <a:effectLst/>
                <a:latin typeface="Calibri Light" panose="020F0302020204030204" pitchFamily="34" charset="0"/>
                <a:ea typeface="Yu Gothic Light" panose="020B0300000000000000" pitchFamily="34" charset="-128"/>
                <a:cs typeface="Calibri Light" panose="020F0302020204030204" pitchFamily="34" charset="0"/>
              </a:rPr>
              <a:t>En by hvor borgere, myndigheder, virksomheder og </a:t>
            </a:r>
            <a:r>
              <a:rPr lang="da-DK" sz="2000" b="1" err="1">
                <a:solidFill>
                  <a:srgbClr val="F8D8D0"/>
                </a:solidFill>
                <a:effectLst/>
                <a:latin typeface="Calibri Light" panose="020F0302020204030204" pitchFamily="34" charset="0"/>
                <a:ea typeface="Yu Gothic Light" panose="020B0300000000000000" pitchFamily="34" charset="-128"/>
                <a:cs typeface="Calibri Light" panose="020F0302020204030204" pitchFamily="34" charset="0"/>
              </a:rPr>
              <a:t>videninstitutioner</a:t>
            </a:r>
            <a:r>
              <a:rPr lang="da-DK" sz="2000" b="1">
                <a:solidFill>
                  <a:srgbClr val="F8D8D0"/>
                </a:solidFill>
                <a:effectLst/>
                <a:latin typeface="Calibri Light" panose="020F0302020204030204" pitchFamily="34" charset="0"/>
                <a:ea typeface="Yu Gothic Light" panose="020B0300000000000000" pitchFamily="34" charset="-128"/>
                <a:cs typeface="Calibri Light" panose="020F0302020204030204" pitchFamily="34" charset="0"/>
              </a:rPr>
              <a:t> samarbejder om at drive og udvikle byen</a:t>
            </a:r>
            <a:endParaRPr lang="da-DK" sz="2000" b="1">
              <a:solidFill>
                <a:srgbClr val="F8D8D0"/>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
        <p:nvSpPr>
          <p:cNvPr id="7" name="Tekstfelt 6">
            <a:extLst>
              <a:ext uri="{FF2B5EF4-FFF2-40B4-BE49-F238E27FC236}">
                <a16:creationId xmlns:a16="http://schemas.microsoft.com/office/drawing/2014/main" id="{BE7D9A04-1D34-4A75-9A8D-93564E7E24C9}"/>
              </a:ext>
            </a:extLst>
          </p:cNvPr>
          <p:cNvSpPr txBox="1"/>
          <p:nvPr/>
        </p:nvSpPr>
        <p:spPr>
          <a:xfrm>
            <a:off x="211873" y="244588"/>
            <a:ext cx="3691054" cy="1846659"/>
          </a:xfrm>
          <a:prstGeom prst="rect">
            <a:avLst/>
          </a:prstGeom>
          <a:noFill/>
        </p:spPr>
        <p:txBody>
          <a:bodyPr wrap="square" rtlCol="0">
            <a:spAutoFit/>
          </a:bodyPr>
          <a:lstStyle/>
          <a:p>
            <a:r>
              <a:rPr lang="da-DK" sz="3200" b="1">
                <a:solidFill>
                  <a:srgbClr val="F8D8D0"/>
                </a:solidFill>
                <a:effectLst/>
                <a:latin typeface="+mj-lt"/>
                <a:ea typeface="Yu Mincho" panose="02020400000000000000" pitchFamily="18" charset="-128"/>
                <a:cs typeface="Arial" panose="020B0604020202020204" pitchFamily="34" charset="0"/>
              </a:rPr>
              <a:t>EN SMART BY</a:t>
            </a:r>
          </a:p>
          <a:p>
            <a:r>
              <a:rPr lang="da-DK" sz="3200" b="1">
                <a:solidFill>
                  <a:srgbClr val="F8D8D0"/>
                </a:solidFill>
                <a:effectLst/>
                <a:latin typeface="+mj-lt"/>
                <a:ea typeface="Yu Mincho" panose="02020400000000000000" pitchFamily="18" charset="-128"/>
                <a:cs typeface="Arial" panose="020B0604020202020204" pitchFamily="34" charset="0"/>
              </a:rPr>
              <a:t>DEFINERER VI</a:t>
            </a:r>
          </a:p>
          <a:p>
            <a:r>
              <a:rPr lang="da-DK" sz="3200" b="1">
                <a:solidFill>
                  <a:srgbClr val="F8D8D0"/>
                </a:solidFill>
                <a:effectLst/>
                <a:latin typeface="+mj-lt"/>
                <a:ea typeface="Yu Mincho" panose="02020400000000000000" pitchFamily="18" charset="-128"/>
                <a:cs typeface="Arial" panose="020B0604020202020204" pitchFamily="34" charset="0"/>
              </a:rPr>
              <a:t>SOM </a:t>
            </a:r>
          </a:p>
          <a:p>
            <a:endParaRPr lang="da-DK"/>
          </a:p>
        </p:txBody>
      </p:sp>
      <p:sp>
        <p:nvSpPr>
          <p:cNvPr id="8" name="Tekstfelt 7">
            <a:extLst>
              <a:ext uri="{FF2B5EF4-FFF2-40B4-BE49-F238E27FC236}">
                <a16:creationId xmlns:a16="http://schemas.microsoft.com/office/drawing/2014/main" id="{1D814141-AC30-4A17-9B7A-94A2147513F6}"/>
              </a:ext>
            </a:extLst>
          </p:cNvPr>
          <p:cNvSpPr txBox="1"/>
          <p:nvPr/>
        </p:nvSpPr>
        <p:spPr>
          <a:xfrm>
            <a:off x="2790960" y="2646286"/>
            <a:ext cx="6610080" cy="860235"/>
          </a:xfrm>
          <a:prstGeom prst="rect">
            <a:avLst/>
          </a:prstGeom>
          <a:noFill/>
        </p:spPr>
        <p:txBody>
          <a:bodyPr wrap="square" rtlCol="0">
            <a:spAutoFit/>
          </a:bodyPr>
          <a:lstStyle/>
          <a:p>
            <a:pPr marL="457200" algn="ctr">
              <a:lnSpc>
                <a:spcPct val="130000"/>
              </a:lnSpc>
              <a:spcBef>
                <a:spcPts val="800"/>
              </a:spcBef>
              <a:spcAft>
                <a:spcPts val="800"/>
              </a:spcAft>
            </a:pPr>
            <a:r>
              <a:rPr lang="da-DK" sz="2000" b="1">
                <a:solidFill>
                  <a:srgbClr val="F8D8D0"/>
                </a:solidFill>
                <a:effectLst/>
                <a:latin typeface="Calibri Light" panose="020F0302020204030204" pitchFamily="34" charset="0"/>
                <a:ea typeface="Yu Gothic Light" panose="020B0300000000000000" pitchFamily="34" charset="-128"/>
                <a:cs typeface="Calibri Light" panose="020F0302020204030204" pitchFamily="34" charset="0"/>
              </a:rPr>
              <a:t>En by hvor ressourcer udnyttes bedre</a:t>
            </a:r>
            <a:br>
              <a:rPr lang="da-DK" sz="2000" b="1">
                <a:solidFill>
                  <a:srgbClr val="F8D8D0"/>
                </a:solidFill>
                <a:effectLst/>
                <a:latin typeface="Calibri Light" panose="020F0302020204030204" pitchFamily="34" charset="0"/>
                <a:ea typeface="Yu Gothic Light" panose="020B0300000000000000" pitchFamily="34" charset="-128"/>
                <a:cs typeface="Calibri Light" panose="020F0302020204030204" pitchFamily="34" charset="0"/>
              </a:rPr>
            </a:br>
            <a:r>
              <a:rPr lang="da-DK" sz="2000" b="1">
                <a:solidFill>
                  <a:srgbClr val="F8D8D0"/>
                </a:solidFill>
                <a:latin typeface="Calibri Light" panose="020F0302020204030204" pitchFamily="34" charset="0"/>
                <a:ea typeface="Yu Gothic Light" panose="020B0300000000000000" pitchFamily="34" charset="-128"/>
                <a:cs typeface="Calibri Light" panose="020F0302020204030204" pitchFamily="34" charset="0"/>
              </a:rPr>
              <a:t>o</a:t>
            </a:r>
            <a:r>
              <a:rPr lang="da-DK" sz="2000" b="1">
                <a:solidFill>
                  <a:srgbClr val="F8D8D0"/>
                </a:solidFill>
                <a:effectLst/>
                <a:latin typeface="Calibri Light" panose="020F0302020204030204" pitchFamily="34" charset="0"/>
                <a:ea typeface="Yu Gothic Light" panose="020B0300000000000000" pitchFamily="34" charset="-128"/>
                <a:cs typeface="Calibri Light" panose="020F0302020204030204" pitchFamily="34" charset="0"/>
              </a:rPr>
              <a:t>g mere bæredygtigt</a:t>
            </a:r>
            <a:endParaRPr lang="da-DK" sz="2000" b="1">
              <a:solidFill>
                <a:srgbClr val="F8D8D0"/>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
        <p:nvSpPr>
          <p:cNvPr id="9" name="Tekstfelt 8">
            <a:extLst>
              <a:ext uri="{FF2B5EF4-FFF2-40B4-BE49-F238E27FC236}">
                <a16:creationId xmlns:a16="http://schemas.microsoft.com/office/drawing/2014/main" id="{F5293217-4DFE-4FA2-B90E-8C4E088014EB}"/>
              </a:ext>
            </a:extLst>
          </p:cNvPr>
          <p:cNvSpPr txBox="1"/>
          <p:nvPr/>
        </p:nvSpPr>
        <p:spPr>
          <a:xfrm>
            <a:off x="3902927" y="3906631"/>
            <a:ext cx="4884234" cy="984885"/>
          </a:xfrm>
          <a:prstGeom prst="rect">
            <a:avLst/>
          </a:prstGeom>
          <a:noFill/>
        </p:spPr>
        <p:txBody>
          <a:bodyPr wrap="square" rtlCol="0">
            <a:spAutoFit/>
          </a:bodyPr>
          <a:lstStyle/>
          <a:p>
            <a:pPr algn="ctr"/>
            <a:r>
              <a:rPr lang="da-DK" sz="2000" b="1">
                <a:solidFill>
                  <a:srgbClr val="F8D8D0"/>
                </a:solidFill>
                <a:effectLst/>
                <a:latin typeface="Calibri Light" panose="020F0302020204030204" pitchFamily="34" charset="0"/>
                <a:ea typeface="Yu Gothic Light" panose="020B0300000000000000" pitchFamily="34" charset="-128"/>
                <a:cs typeface="Calibri Light" panose="020F0302020204030204" pitchFamily="34" charset="0"/>
              </a:rPr>
              <a:t>En by, hvor digitalisering er et middel til at opnå målet om at skabe en god by for alle</a:t>
            </a:r>
            <a:endParaRPr lang="da-DK" sz="2000" b="1">
              <a:solidFill>
                <a:srgbClr val="F8D8D0"/>
              </a:solidFill>
              <a:effectLst/>
              <a:latin typeface="Calibri Light" panose="020F0302020204030204" pitchFamily="34" charset="0"/>
              <a:ea typeface="Yu Gothic Light" panose="020B0300000000000000" pitchFamily="34" charset="-128"/>
              <a:cs typeface="Times New Roman" panose="02020603050405020304" pitchFamily="18" charset="0"/>
            </a:endParaRPr>
          </a:p>
          <a:p>
            <a:endParaRPr lang="da-DK"/>
          </a:p>
        </p:txBody>
      </p:sp>
    </p:spTree>
    <p:extLst>
      <p:ext uri="{BB962C8B-B14F-4D97-AF65-F5344CB8AC3E}">
        <p14:creationId xmlns:p14="http://schemas.microsoft.com/office/powerpoint/2010/main" val="2717726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6000"/>
            <a:extLst>
              <a:ext uri="{BEBA8EAE-BF5A-486C-A8C5-ECC9F3942E4B}">
                <a14:imgProps xmlns:a14="http://schemas.microsoft.com/office/drawing/2010/main">
                  <a14:imgLayer r:embed="rId3">
                    <a14:imgEffect>
                      <a14:brightnessContrast bright="-45000" contrast="-54000"/>
                    </a14:imgEffect>
                  </a14:imgLayer>
                </a14:imgProps>
              </a:ext>
            </a:extLst>
          </a:blip>
          <a:srcRect/>
          <a:stretch>
            <a:fillRect t="-13000" b="-13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78831-7040-46AC-A588-7BEEE94CA398}"/>
              </a:ext>
            </a:extLst>
          </p:cNvPr>
          <p:cNvSpPr>
            <a:spLocks noGrp="1"/>
          </p:cNvSpPr>
          <p:nvPr>
            <p:ph type="title"/>
          </p:nvPr>
        </p:nvSpPr>
        <p:spPr/>
        <p:txBody>
          <a:bodyPr>
            <a:normAutofit/>
          </a:bodyPr>
          <a:lstStyle/>
          <a:p>
            <a:pPr algn="ctr"/>
            <a:r>
              <a:rPr lang="da-DK" sz="3600">
                <a:solidFill>
                  <a:srgbClr val="DDCDE5"/>
                </a:solidFill>
                <a:effectLst/>
                <a:ea typeface="Calibri" panose="020F0502020204030204" pitchFamily="34" charset="0"/>
              </a:rPr>
              <a:t>VISION FOR SMART AARHUS</a:t>
            </a:r>
            <a:endParaRPr lang="da-DK" sz="3600">
              <a:solidFill>
                <a:srgbClr val="DDCDE5"/>
              </a:solidFill>
            </a:endParaRPr>
          </a:p>
        </p:txBody>
      </p:sp>
      <p:sp>
        <p:nvSpPr>
          <p:cNvPr id="3" name="Pladsholder til indhold 2">
            <a:extLst>
              <a:ext uri="{FF2B5EF4-FFF2-40B4-BE49-F238E27FC236}">
                <a16:creationId xmlns:a16="http://schemas.microsoft.com/office/drawing/2014/main" id="{898F55D0-ABBB-424C-B218-1EACAA11427C}"/>
              </a:ext>
            </a:extLst>
          </p:cNvPr>
          <p:cNvSpPr>
            <a:spLocks noGrp="1"/>
          </p:cNvSpPr>
          <p:nvPr>
            <p:ph idx="1"/>
          </p:nvPr>
        </p:nvSpPr>
        <p:spPr>
          <a:xfrm>
            <a:off x="838200" y="1548788"/>
            <a:ext cx="10515600" cy="4351338"/>
          </a:xfrm>
        </p:spPr>
        <p:txBody>
          <a:bodyPr vert="horz" lIns="91440" tIns="45720" rIns="91440" bIns="45720" rtlCol="0" anchor="t">
            <a:normAutofit lnSpcReduction="10000"/>
          </a:bodyPr>
          <a:lstStyle/>
          <a:p>
            <a:pPr marL="0" indent="0">
              <a:buNone/>
            </a:pPr>
            <a:endParaRPr lang="da-DK" sz="1800" i="1">
              <a:solidFill>
                <a:schemeClr val="accent2">
                  <a:lumMod val="50000"/>
                </a:schemeClr>
              </a:solidFill>
              <a:effectLst/>
              <a:latin typeface="Calibri" panose="020F0502020204030204" pitchFamily="34" charset="0"/>
              <a:ea typeface="Calibri" panose="020F0502020204030204" pitchFamily="34" charset="0"/>
            </a:endParaRPr>
          </a:p>
          <a:p>
            <a:pPr marL="0" indent="0" algn="ctr">
              <a:buNone/>
            </a:pPr>
            <a:r>
              <a:rPr lang="da-DK" cap="all" spc="50">
                <a:solidFill>
                  <a:srgbClr val="DDCDE5"/>
                </a:solidFill>
                <a:effectLst/>
                <a:latin typeface="Calibri Light" panose="020F0302020204030204" pitchFamily="34" charset="0"/>
                <a:ea typeface="Times New Roman" panose="02020603050405020304" pitchFamily="18" charset="0"/>
                <a:cs typeface="Times New Roman" panose="02020603050405020304" pitchFamily="18" charset="0"/>
              </a:rPr>
              <a:t>Smart Aarhus </a:t>
            </a:r>
            <a:r>
              <a:rPr lang="da-DK" cap="all" spc="50">
                <a:solidFill>
                  <a:srgbClr val="DDCDE5"/>
                </a:solidFill>
                <a:latin typeface="Calibri Light" panose="020F0302020204030204" pitchFamily="34" charset="0"/>
                <a:ea typeface="Times New Roman" panose="02020603050405020304" pitchFamily="18" charset="0"/>
                <a:cs typeface="Times New Roman" panose="02020603050405020304" pitchFamily="18" charset="0"/>
              </a:rPr>
              <a:t>fremmer</a:t>
            </a:r>
            <a:r>
              <a:rPr lang="da-DK" cap="all" spc="50">
                <a:solidFill>
                  <a:srgbClr val="DDCDE5"/>
                </a:solidFill>
                <a:effectLst/>
                <a:latin typeface="Calibri Light" panose="020F0302020204030204" pitchFamily="34" charset="0"/>
                <a:ea typeface="Times New Roman" panose="02020603050405020304" pitchFamily="18" charset="0"/>
                <a:cs typeface="Times New Roman" panose="02020603050405020304" pitchFamily="18" charset="0"/>
              </a:rPr>
              <a:t>, at vi sammen med borgere og virksomheder skaber det gode liv i en hastigt voksende by.</a:t>
            </a:r>
            <a:br>
              <a:rPr lang="da-DK" cap="all" spc="50">
                <a:solidFill>
                  <a:srgbClr val="DDCDE5"/>
                </a:solidFill>
                <a:effectLst/>
                <a:latin typeface="Calibri Light" panose="020F0302020204030204" pitchFamily="34" charset="0"/>
                <a:ea typeface="Times New Roman" panose="02020603050405020304" pitchFamily="18" charset="0"/>
                <a:cs typeface="Times New Roman" panose="02020603050405020304" pitchFamily="18" charset="0"/>
              </a:rPr>
            </a:br>
            <a:br>
              <a:rPr lang="da-DK" cap="all" spc="50">
                <a:solidFill>
                  <a:srgbClr val="DDCDE5"/>
                </a:solidFill>
                <a:effectLst/>
                <a:latin typeface="Calibri Light" panose="020F0302020204030204" pitchFamily="34" charset="0"/>
                <a:ea typeface="Times New Roman" panose="02020603050405020304" pitchFamily="18" charset="0"/>
                <a:cs typeface="Times New Roman" panose="02020603050405020304" pitchFamily="18" charset="0"/>
              </a:rPr>
            </a:br>
            <a:r>
              <a:rPr lang="da-DK" cap="all" spc="50">
                <a:solidFill>
                  <a:srgbClr val="DDCDE5"/>
                </a:solidFill>
                <a:effectLst/>
                <a:latin typeface="Calibri Light" panose="020F0302020204030204" pitchFamily="34" charset="0"/>
                <a:ea typeface="Times New Roman" panose="02020603050405020304" pitchFamily="18" charset="0"/>
                <a:cs typeface="Times New Roman" panose="02020603050405020304" pitchFamily="18" charset="0"/>
              </a:rPr>
              <a:t>Smart Aarhus arbejder for ET teknologisk bidrag til, at Aarhus Kommune udvikler bæredygtige løsninger på miljømæssige, økonomiske og sociale udfordringer til gavn for borgere og virksomheder.</a:t>
            </a:r>
            <a:br>
              <a:rPr lang="da-DK" cap="all" spc="50">
                <a:solidFill>
                  <a:srgbClr val="DDCDE5"/>
                </a:solidFill>
                <a:effectLst/>
                <a:latin typeface="Calibri Light" panose="020F0302020204030204" pitchFamily="34" charset="0"/>
                <a:ea typeface="Times New Roman" panose="02020603050405020304" pitchFamily="18" charset="0"/>
                <a:cs typeface="Times New Roman" panose="02020603050405020304" pitchFamily="18" charset="0"/>
              </a:rPr>
            </a:br>
            <a:br>
              <a:rPr lang="da-DK" cap="all" spc="50">
                <a:solidFill>
                  <a:srgbClr val="DDCDE5"/>
                </a:solidFill>
                <a:effectLst/>
                <a:latin typeface="Calibri Light" panose="020F0302020204030204" pitchFamily="34" charset="0"/>
                <a:ea typeface="Times New Roman" panose="02020603050405020304" pitchFamily="18" charset="0"/>
                <a:cs typeface="Times New Roman" panose="02020603050405020304" pitchFamily="18" charset="0"/>
              </a:rPr>
            </a:br>
            <a:r>
              <a:rPr lang="da-DK" cap="all" spc="50">
                <a:solidFill>
                  <a:srgbClr val="DDCDE5"/>
                </a:solidFill>
                <a:effectLst/>
                <a:latin typeface="Calibri Light" panose="020F0302020204030204" pitchFamily="34" charset="0"/>
                <a:ea typeface="Times New Roman" panose="02020603050405020304" pitchFamily="18" charset="0"/>
                <a:cs typeface="Times New Roman" panose="02020603050405020304" pitchFamily="18" charset="0"/>
              </a:rPr>
              <a:t>Smart Aarhus </a:t>
            </a:r>
            <a:r>
              <a:rPr lang="da-DK" cap="all" spc="50">
                <a:solidFill>
                  <a:srgbClr val="DDCDE5"/>
                </a:solidFill>
                <a:latin typeface="Calibri Light" panose="020F0302020204030204" pitchFamily="34" charset="0"/>
                <a:ea typeface="Times New Roman" panose="02020603050405020304" pitchFamily="18" charset="0"/>
                <a:cs typeface="Times New Roman" panose="02020603050405020304" pitchFamily="18" charset="0"/>
              </a:rPr>
              <a:t>bidrager</a:t>
            </a:r>
            <a:r>
              <a:rPr lang="da-DK" cap="all" spc="50">
                <a:solidFill>
                  <a:srgbClr val="DDCDE5"/>
                </a:solidFill>
                <a:effectLst/>
                <a:latin typeface="Calibri Light" panose="020F0302020204030204" pitchFamily="34" charset="0"/>
                <a:ea typeface="Times New Roman" panose="02020603050405020304" pitchFamily="18" charset="0"/>
                <a:cs typeface="Times New Roman" panose="02020603050405020304" pitchFamily="18" charset="0"/>
              </a:rPr>
              <a:t> til at skabe de bedst mulige rammer for udviklingen af et marked for Digitale løsninger i Aarhus, Danmark og i verden.</a:t>
            </a:r>
          </a:p>
          <a:p>
            <a:pPr marL="0" indent="0">
              <a:buNone/>
            </a:pPr>
            <a:endParaRPr lang="da-DK"/>
          </a:p>
        </p:txBody>
      </p:sp>
    </p:spTree>
    <p:extLst>
      <p:ext uri="{BB962C8B-B14F-4D97-AF65-F5344CB8AC3E}">
        <p14:creationId xmlns:p14="http://schemas.microsoft.com/office/powerpoint/2010/main" val="1425234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DCDE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78831-7040-46AC-A588-7BEEE94CA398}"/>
              </a:ext>
            </a:extLst>
          </p:cNvPr>
          <p:cNvSpPr>
            <a:spLocks noGrp="1"/>
          </p:cNvSpPr>
          <p:nvPr>
            <p:ph type="title"/>
          </p:nvPr>
        </p:nvSpPr>
        <p:spPr>
          <a:xfrm>
            <a:off x="1110575" y="295092"/>
            <a:ext cx="10515600" cy="1325563"/>
          </a:xfrm>
        </p:spPr>
        <p:txBody>
          <a:bodyPr>
            <a:normAutofit/>
          </a:bodyPr>
          <a:lstStyle/>
          <a:p>
            <a:r>
              <a:rPr lang="da-DK" sz="3600">
                <a:solidFill>
                  <a:srgbClr val="A06D30"/>
                </a:solidFill>
                <a:effectLst/>
                <a:ea typeface="Calibri" panose="020F0502020204030204" pitchFamily="34" charset="0"/>
              </a:rPr>
              <a:t>SMART AARHUS KOBLER TIL</a:t>
            </a:r>
            <a:endParaRPr lang="da-DK" sz="3600">
              <a:solidFill>
                <a:srgbClr val="A06D30"/>
              </a:solidFill>
            </a:endParaRPr>
          </a:p>
        </p:txBody>
      </p:sp>
      <p:sp>
        <p:nvSpPr>
          <p:cNvPr id="3" name="Pladsholder til indhold 2">
            <a:extLst>
              <a:ext uri="{FF2B5EF4-FFF2-40B4-BE49-F238E27FC236}">
                <a16:creationId xmlns:a16="http://schemas.microsoft.com/office/drawing/2014/main" id="{898F55D0-ABBB-424C-B218-1EACAA11427C}"/>
              </a:ext>
            </a:extLst>
          </p:cNvPr>
          <p:cNvSpPr>
            <a:spLocks noGrp="1"/>
          </p:cNvSpPr>
          <p:nvPr>
            <p:ph idx="1"/>
          </p:nvPr>
        </p:nvSpPr>
        <p:spPr>
          <a:xfrm>
            <a:off x="838200" y="1330960"/>
            <a:ext cx="10515600" cy="4569166"/>
          </a:xfrm>
        </p:spPr>
        <p:txBody>
          <a:bodyPr vert="horz" lIns="91440" tIns="45720" rIns="91440" bIns="45720" rtlCol="0" anchor="t">
            <a:normAutofit fontScale="85000" lnSpcReduction="20000"/>
          </a:bodyPr>
          <a:lstStyle/>
          <a:p>
            <a:pPr>
              <a:lnSpc>
                <a:spcPct val="100000"/>
              </a:lnSpc>
            </a:pPr>
            <a:r>
              <a:rPr lang="da-DK" sz="2400" b="1">
                <a:effectLst/>
                <a:latin typeface="+mj-lt"/>
                <a:ea typeface="Yu Mincho" panose="02020400000000000000" pitchFamily="18" charset="-128"/>
                <a:cs typeface="Arial" panose="020B0604020202020204" pitchFamily="34" charset="0"/>
              </a:rPr>
              <a:t>Aarhuskompasset</a:t>
            </a:r>
            <a:r>
              <a:rPr lang="da-DK" sz="2400">
                <a:effectLst/>
                <a:latin typeface="+mj-lt"/>
                <a:ea typeface="Yu Mincho" panose="02020400000000000000" pitchFamily="18" charset="-128"/>
                <a:cs typeface="Arial" panose="020B0604020202020204" pitchFamily="34" charset="0"/>
              </a:rPr>
              <a:t> og dets visioner om et Aarhus for alle, som skabes for og med borgeren med udgangspunkt i datadreven </a:t>
            </a:r>
            <a:r>
              <a:rPr lang="da-DK" sz="2400" err="1">
                <a:effectLst/>
                <a:latin typeface="+mj-lt"/>
                <a:ea typeface="Yu Mincho" panose="02020400000000000000" pitchFamily="18" charset="-128"/>
                <a:cs typeface="Arial" panose="020B0604020202020204" pitchFamily="34" charset="0"/>
              </a:rPr>
              <a:t>videntilegnelse</a:t>
            </a:r>
            <a:r>
              <a:rPr lang="da-DK" sz="2400">
                <a:effectLst/>
                <a:latin typeface="+mj-lt"/>
                <a:ea typeface="Yu Mincho" panose="02020400000000000000" pitchFamily="18" charset="-128"/>
                <a:cs typeface="Arial" panose="020B0604020202020204" pitchFamily="34" charset="0"/>
              </a:rPr>
              <a:t>. </a:t>
            </a:r>
          </a:p>
          <a:p>
            <a:pPr>
              <a:lnSpc>
                <a:spcPct val="100000"/>
              </a:lnSpc>
            </a:pPr>
            <a:r>
              <a:rPr lang="da-DK" sz="2400" b="1">
                <a:effectLst/>
                <a:latin typeface="+mj-lt"/>
                <a:ea typeface="Yu Mincho" panose="02020400000000000000" pitchFamily="18" charset="-128"/>
                <a:cs typeface="Arial" panose="020B0604020202020204" pitchFamily="34" charset="0"/>
              </a:rPr>
              <a:t>Aarhus Kommunes erhvervsplan </a:t>
            </a:r>
            <a:r>
              <a:rPr lang="da-DK" sz="2400" b="1" i="1">
                <a:effectLst/>
                <a:latin typeface="+mj-lt"/>
                <a:ea typeface="Yu Mincho" panose="02020400000000000000" pitchFamily="18" charset="-128"/>
                <a:cs typeface="Arial" panose="020B0604020202020204" pitchFamily="34" charset="0"/>
              </a:rPr>
              <a:t>Partnerskaber for bæredygtig vækst</a:t>
            </a:r>
            <a:r>
              <a:rPr lang="da-DK" sz="2400" i="1">
                <a:effectLst/>
                <a:latin typeface="+mj-lt"/>
                <a:ea typeface="Yu Mincho" panose="02020400000000000000" pitchFamily="18" charset="-128"/>
                <a:cs typeface="Arial" panose="020B0604020202020204" pitchFamily="34" charset="0"/>
              </a:rPr>
              <a:t> </a:t>
            </a:r>
            <a:r>
              <a:rPr lang="da-DK" sz="2400">
                <a:effectLst/>
                <a:latin typeface="+mj-lt"/>
                <a:ea typeface="Yu Mincho" panose="02020400000000000000" pitchFamily="18" charset="-128"/>
                <a:cs typeface="Arial" panose="020B0604020202020204" pitchFamily="34" charset="0"/>
              </a:rPr>
              <a:t>med sit fokus på Aarhus som udviklings-, test- og demonstrationspartner.</a:t>
            </a:r>
          </a:p>
          <a:p>
            <a:pPr>
              <a:lnSpc>
                <a:spcPct val="100000"/>
              </a:lnSpc>
            </a:pPr>
            <a:r>
              <a:rPr lang="da-DK" sz="2400" b="1">
                <a:effectLst/>
                <a:latin typeface="+mj-lt"/>
                <a:ea typeface="Yu Mincho" panose="02020400000000000000" pitchFamily="18" charset="-128"/>
                <a:cs typeface="Arial" panose="020B0604020202020204" pitchFamily="34" charset="0"/>
              </a:rPr>
              <a:t>Aarhus Kommunes klimastrategi og klimahandlingsplan </a:t>
            </a:r>
            <a:r>
              <a:rPr lang="da-DK" sz="2400" b="1" i="1">
                <a:effectLst/>
                <a:latin typeface="+mj-lt"/>
                <a:ea typeface="Yu Mincho" panose="02020400000000000000" pitchFamily="18" charset="-128"/>
                <a:cs typeface="Arial" panose="020B0604020202020204" pitchFamily="34" charset="0"/>
              </a:rPr>
              <a:t>På vej mod et Fossilfrit samfund</a:t>
            </a:r>
            <a:r>
              <a:rPr lang="da-DK" sz="2400">
                <a:effectLst/>
                <a:latin typeface="+mj-lt"/>
                <a:ea typeface="Yu Mincho" panose="02020400000000000000" pitchFamily="18" charset="-128"/>
                <a:cs typeface="Arial" panose="020B0604020202020204" pitchFamily="34" charset="0"/>
              </a:rPr>
              <a:t>, hvis ambitiøse mål understøttes af Smart Aarhus’ fokus på løsning af forretningsmæssige udfordringer på klimaområdet.</a:t>
            </a:r>
            <a:endParaRPr lang="da-DK" sz="2400" b="1">
              <a:effectLst/>
              <a:latin typeface="+mj-lt"/>
              <a:ea typeface="Yu Mincho" panose="02020400000000000000" pitchFamily="18" charset="-128"/>
              <a:cs typeface="Arial" panose="020B0604020202020204" pitchFamily="34" charset="0"/>
            </a:endParaRPr>
          </a:p>
          <a:p>
            <a:pPr>
              <a:lnSpc>
                <a:spcPct val="100000"/>
              </a:lnSpc>
            </a:pPr>
            <a:r>
              <a:rPr lang="da-DK" sz="2400" b="1">
                <a:latin typeface="+mj-lt"/>
                <a:ea typeface="Yu Mincho" panose="02020400000000000000" pitchFamily="18" charset="-128"/>
                <a:cs typeface="Arial" panose="020B0604020202020204" pitchFamily="34" charset="0"/>
              </a:rPr>
              <a:t>De nationale digitaliseringsstrategier</a:t>
            </a:r>
            <a:r>
              <a:rPr lang="da-DK" sz="2400">
                <a:effectLst/>
                <a:latin typeface="+mj-lt"/>
                <a:ea typeface="Yu Mincho" panose="02020400000000000000" pitchFamily="18" charset="-128"/>
                <a:cs typeface="Arial" panose="020B0604020202020204" pitchFamily="34" charset="0"/>
              </a:rPr>
              <a:t>, der sætter retning for den digitale udvikling både i den offentlige og private sektor, samt i kommunerne.</a:t>
            </a:r>
          </a:p>
          <a:p>
            <a:pPr>
              <a:lnSpc>
                <a:spcPct val="100000"/>
              </a:lnSpc>
              <a:spcAft>
                <a:spcPts val="800"/>
              </a:spcAft>
            </a:pPr>
            <a:r>
              <a:rPr lang="da-DK" sz="2400" b="1">
                <a:effectLst/>
                <a:latin typeface="+mj-lt"/>
                <a:ea typeface="Yu Mincho" panose="02020400000000000000" pitchFamily="18" charset="-128"/>
                <a:cs typeface="Arial" panose="020B0604020202020204" pitchFamily="34" charset="0"/>
              </a:rPr>
              <a:t>Aarhus Kommunes Kanalstrategi</a:t>
            </a:r>
            <a:r>
              <a:rPr lang="da-DK" sz="2400">
                <a:effectLst/>
                <a:latin typeface="+mj-lt"/>
                <a:ea typeface="Yu Mincho" panose="02020400000000000000" pitchFamily="18" charset="-128"/>
                <a:cs typeface="Arial" panose="020B0604020202020204" pitchFamily="34" charset="0"/>
              </a:rPr>
              <a:t>, der blandt andet søger at effektivisere arbejdsgange og frigøre ressourcer gennem brug af ny teknologi.</a:t>
            </a:r>
          </a:p>
          <a:p>
            <a:pPr>
              <a:lnSpc>
                <a:spcPct val="100000"/>
              </a:lnSpc>
            </a:pPr>
            <a:r>
              <a:rPr lang="da-DK" sz="2400" b="1">
                <a:effectLst/>
                <a:latin typeface="+mj-lt"/>
                <a:ea typeface="Yu Mincho" panose="02020400000000000000" pitchFamily="18" charset="-128"/>
                <a:cs typeface="Times New Roman" panose="02020603050405020304" pitchFamily="18" charset="0"/>
              </a:rPr>
              <a:t>Fælles om nye løsninger</a:t>
            </a:r>
            <a:r>
              <a:rPr lang="da-DK" sz="2400">
                <a:effectLst/>
                <a:latin typeface="+mj-lt"/>
                <a:ea typeface="Yu Mincho" panose="02020400000000000000" pitchFamily="18" charset="-128"/>
                <a:cs typeface="Times New Roman" panose="02020603050405020304" pitchFamily="18" charset="0"/>
              </a:rPr>
              <a:t>, der rummer en række tværgående digitaliseringsindsatser i Aarhus Kommune med effektivisering som udgangspunkt.</a:t>
            </a:r>
            <a:endParaRPr lang="da-DK" sz="2400" u="sng">
              <a:effectLst/>
              <a:latin typeface="+mj-lt"/>
              <a:ea typeface="Calibri" panose="020F0502020204030204" pitchFamily="34" charset="0"/>
              <a:cs typeface="Arial" panose="020B0604020202020204" pitchFamily="34" charset="0"/>
            </a:endParaRPr>
          </a:p>
          <a:p>
            <a:pPr>
              <a:lnSpc>
                <a:spcPct val="100000"/>
              </a:lnSpc>
            </a:pPr>
            <a:r>
              <a:rPr lang="da-DK" sz="2400" b="1">
                <a:latin typeface="+mj-lt"/>
                <a:ea typeface="Calibri" panose="020F0502020204030204" pitchFamily="34" charset="0"/>
                <a:cs typeface="Arial" panose="020B0604020202020204" pitchFamily="34" charset="0"/>
              </a:rPr>
              <a:t>Fælles om Aarhus </a:t>
            </a:r>
            <a:r>
              <a:rPr lang="da-DK" sz="2400">
                <a:latin typeface="+mj-lt"/>
                <a:ea typeface="Calibri" panose="020F0502020204030204" pitchFamily="34" charset="0"/>
                <a:cs typeface="Arial" panose="020B0604020202020204" pitchFamily="34" charset="0"/>
              </a:rPr>
              <a:t>og Innovationsmotoren</a:t>
            </a:r>
            <a:endParaRPr lang="da-DK" sz="2400" b="1">
              <a:effectLst/>
              <a:latin typeface="+mj-lt"/>
              <a:ea typeface="Calibri" panose="020F0502020204030204" pitchFamily="34" charset="0"/>
              <a:cs typeface="Arial" panose="020B0604020202020204" pitchFamily="34" charset="0"/>
            </a:endParaRPr>
          </a:p>
          <a:p>
            <a:pPr marL="0" indent="0">
              <a:lnSpc>
                <a:spcPct val="100000"/>
              </a:lnSpc>
              <a:buNone/>
            </a:pPr>
            <a:endParaRPr lang="da-DK" sz="2400">
              <a:effectLst/>
              <a:latin typeface="+mj-lt"/>
              <a:ea typeface="Calibri" panose="020F0502020204030204" pitchFamily="34" charset="0"/>
              <a:cs typeface="Arial" panose="020B0604020202020204" pitchFamily="34" charset="0"/>
            </a:endParaRPr>
          </a:p>
          <a:p>
            <a:pPr marL="0" indent="0">
              <a:buNone/>
            </a:pPr>
            <a:endParaRPr lang="da-DK"/>
          </a:p>
        </p:txBody>
      </p:sp>
    </p:spTree>
    <p:extLst>
      <p:ext uri="{BB962C8B-B14F-4D97-AF65-F5344CB8AC3E}">
        <p14:creationId xmlns:p14="http://schemas.microsoft.com/office/powerpoint/2010/main" val="3980527441"/>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C5879A-5D0A-417B-99FE-3F5344110100}"/>
              </a:ext>
            </a:extLst>
          </p:cNvPr>
          <p:cNvSpPr>
            <a:spLocks noGrp="1"/>
          </p:cNvSpPr>
          <p:nvPr>
            <p:ph type="title"/>
          </p:nvPr>
        </p:nvSpPr>
        <p:spPr/>
        <p:txBody>
          <a:bodyPr>
            <a:normAutofit/>
          </a:bodyPr>
          <a:lstStyle/>
          <a:p>
            <a:r>
              <a:rPr lang="da-DK" sz="3200"/>
              <a:t>ET DIGITALT BLIK PÅ DE SYV VILDE PROBLEMER</a:t>
            </a:r>
          </a:p>
        </p:txBody>
      </p:sp>
      <p:sp>
        <p:nvSpPr>
          <p:cNvPr id="3" name="Pladsholder til indhold 2">
            <a:extLst>
              <a:ext uri="{FF2B5EF4-FFF2-40B4-BE49-F238E27FC236}">
                <a16:creationId xmlns:a16="http://schemas.microsoft.com/office/drawing/2014/main" id="{C69CFABE-E25B-4295-96A6-9697C04C7141}"/>
              </a:ext>
            </a:extLst>
          </p:cNvPr>
          <p:cNvSpPr>
            <a:spLocks noGrp="1"/>
          </p:cNvSpPr>
          <p:nvPr>
            <p:ph idx="1"/>
          </p:nvPr>
        </p:nvSpPr>
        <p:spPr>
          <a:xfrm>
            <a:off x="838200" y="1544895"/>
            <a:ext cx="10515600" cy="4273618"/>
          </a:xfrm>
        </p:spPr>
        <p:txBody>
          <a:bodyPr/>
          <a:lstStyle/>
          <a:p>
            <a:pPr marL="0" indent="0">
              <a:lnSpc>
                <a:spcPct val="130000"/>
              </a:lnSpc>
              <a:spcAft>
                <a:spcPts val="800"/>
              </a:spcAft>
              <a:buNone/>
            </a:pPr>
            <a:r>
              <a:rPr lang="da-DK" sz="1800">
                <a:effectLst/>
                <a:latin typeface="Calibri Light" panose="020F0302020204030204" pitchFamily="34" charset="0"/>
                <a:ea typeface="Arial" panose="020B0604020202020204" pitchFamily="34" charset="0"/>
                <a:cs typeface="Arial" panose="020B0604020202020204" pitchFamily="34" charset="0"/>
              </a:rPr>
              <a:t>Smart Aarhus har i de seneste år arbejdet udfordringsdrevet og har haft fokus på Aarhus Kommunes mest forretningskritiske udfordringer. Sidenhe</a:t>
            </a:r>
            <a:r>
              <a:rPr lang="da-DK" sz="1800">
                <a:latin typeface="Calibri Light" panose="020F0302020204030204" pitchFamily="34" charset="0"/>
                <a:ea typeface="Arial" panose="020B0604020202020204" pitchFamily="34" charset="0"/>
                <a:cs typeface="Arial" panose="020B0604020202020204" pitchFamily="34" charset="0"/>
              </a:rPr>
              <a:t>n har direktørgruppen formuleret syv vilde problemer, som, ligesom de forretningskritiske udfordringer, heller ikke har én løsning, men som kræver bredt og tværgående samarbejde.</a:t>
            </a:r>
            <a:endParaRPr lang="da-DK" sz="1800">
              <a:effectLst/>
              <a:latin typeface="Calibri" panose="020F0502020204030204" pitchFamily="34" charset="0"/>
              <a:ea typeface="Yu Mincho" panose="02020400000000000000" pitchFamily="18" charset="-128"/>
              <a:cs typeface="Arial" panose="020B0604020202020204" pitchFamily="34" charset="0"/>
            </a:endParaRPr>
          </a:p>
          <a:p>
            <a:pPr marL="0" indent="0">
              <a:lnSpc>
                <a:spcPct val="130000"/>
              </a:lnSpc>
              <a:spcAft>
                <a:spcPts val="800"/>
              </a:spcAft>
              <a:buNone/>
            </a:pPr>
            <a:r>
              <a:rPr lang="da-DK" sz="1800">
                <a:effectLst/>
                <a:latin typeface="Calibri Light" panose="020F0302020204030204" pitchFamily="34" charset="0"/>
                <a:ea typeface="Arial" panose="020B0604020202020204" pitchFamily="34" charset="0"/>
                <a:cs typeface="Arial" panose="020B0604020202020204" pitchFamily="34" charset="0"/>
              </a:rPr>
              <a:t>Smart Aarhus har i samarbejde med Smart Aarhus-koordineringsudvalget formuleret en digital dimension til de syv vilde udfordringer som strategisk udgangspunkt for Aarhus Kommunes digitaliseringsindsats.</a:t>
            </a:r>
            <a:endParaRPr lang="da-DK" sz="1800">
              <a:effectLst/>
              <a:latin typeface="Calibri" panose="020F0502020204030204" pitchFamily="34" charset="0"/>
              <a:ea typeface="Yu Mincho" panose="02020400000000000000" pitchFamily="18" charset="-128"/>
              <a:cs typeface="Arial" panose="020B0604020202020204" pitchFamily="34" charset="0"/>
            </a:endParaRPr>
          </a:p>
          <a:p>
            <a:pPr marL="0" indent="0">
              <a:lnSpc>
                <a:spcPct val="130000"/>
              </a:lnSpc>
              <a:spcAft>
                <a:spcPts val="800"/>
              </a:spcAft>
              <a:buNone/>
            </a:pPr>
            <a:r>
              <a:rPr lang="da-DK" sz="1800">
                <a:effectLst/>
                <a:latin typeface="Calibri Light" panose="020F0302020204030204" pitchFamily="34" charset="0"/>
                <a:ea typeface="Yu Mincho" panose="02020400000000000000" pitchFamily="18" charset="-128"/>
                <a:cs typeface="Arial" panose="020B0604020202020204" pitchFamily="34" charset="0"/>
              </a:rPr>
              <a:t>Arbejdet med de vilde problemer er allerede i gang, hvorfor vi bidrager til koordination med eksisterende handleplaner og faglige strategier. Arbejdet i regi af Smart Aarhus skal skabe mere fokus på teknologiens rolle og dennes evne til at effektivisere og løfte kvalitet i projekterne/løsningerne.</a:t>
            </a:r>
            <a:endParaRPr lang="da-DK" sz="1800">
              <a:effectLst/>
              <a:latin typeface="Calibri" panose="020F0502020204030204" pitchFamily="34" charset="0"/>
              <a:ea typeface="Yu Mincho" panose="02020400000000000000" pitchFamily="18" charset="-128"/>
              <a:cs typeface="Arial" panose="020B0604020202020204" pitchFamily="34" charset="0"/>
            </a:endParaRPr>
          </a:p>
          <a:p>
            <a:endParaRPr lang="da-DK"/>
          </a:p>
        </p:txBody>
      </p:sp>
    </p:spTree>
    <p:extLst>
      <p:ext uri="{BB962C8B-B14F-4D97-AF65-F5344CB8AC3E}">
        <p14:creationId xmlns:p14="http://schemas.microsoft.com/office/powerpoint/2010/main" val="1901609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129DB-1DA6-4061-8ADC-0AE2B2E17886}"/>
              </a:ext>
            </a:extLst>
          </p:cNvPr>
          <p:cNvSpPr>
            <a:spLocks noGrp="1"/>
          </p:cNvSpPr>
          <p:nvPr>
            <p:ph type="title"/>
          </p:nvPr>
        </p:nvSpPr>
        <p:spPr>
          <a:xfrm>
            <a:off x="669248" y="320728"/>
            <a:ext cx="10515600" cy="1325563"/>
          </a:xfrm>
        </p:spPr>
        <p:txBody>
          <a:bodyPr>
            <a:normAutofit/>
          </a:bodyPr>
          <a:lstStyle/>
          <a:p>
            <a:r>
              <a:rPr lang="da-DK" sz="3200">
                <a:solidFill>
                  <a:srgbClr val="A06D30"/>
                </a:solidFill>
                <a:ea typeface="+mj-lt"/>
                <a:cs typeface="+mj-lt"/>
              </a:rPr>
              <a:t>DE VILDE PROBLEMER I AARHUS KOMMUNE</a:t>
            </a:r>
          </a:p>
        </p:txBody>
      </p:sp>
      <p:sp>
        <p:nvSpPr>
          <p:cNvPr id="9" name="Tekstfelt 8">
            <a:extLst>
              <a:ext uri="{FF2B5EF4-FFF2-40B4-BE49-F238E27FC236}">
                <a16:creationId xmlns:a16="http://schemas.microsoft.com/office/drawing/2014/main" id="{BB1F79BE-D1B4-4551-980C-17BCCD3A9AA7}"/>
              </a:ext>
            </a:extLst>
          </p:cNvPr>
          <p:cNvSpPr txBox="1"/>
          <p:nvPr/>
        </p:nvSpPr>
        <p:spPr>
          <a:xfrm>
            <a:off x="1401679" y="1674680"/>
            <a:ext cx="6094140" cy="369332"/>
          </a:xfrm>
          <a:prstGeom prst="rect">
            <a:avLst/>
          </a:prstGeom>
          <a:noFill/>
        </p:spPr>
        <p:txBody>
          <a:bodyPr wrap="square">
            <a:spAutoFit/>
          </a:bodyPr>
          <a:lstStyle/>
          <a:p>
            <a:r>
              <a:rPr lang="da-DK">
                <a:solidFill>
                  <a:srgbClr val="A06D30"/>
                </a:solidFill>
                <a:ea typeface="+mj-lt"/>
                <a:cs typeface="+mj-lt"/>
              </a:rPr>
              <a:t> REKRUTTERING OG KOMPETENCER</a:t>
            </a:r>
            <a:endParaRPr lang="da-DK">
              <a:solidFill>
                <a:srgbClr val="A06D30"/>
              </a:solidFill>
            </a:endParaRPr>
          </a:p>
        </p:txBody>
      </p:sp>
      <p:sp>
        <p:nvSpPr>
          <p:cNvPr id="11" name="Tekstfelt 10">
            <a:extLst>
              <a:ext uri="{FF2B5EF4-FFF2-40B4-BE49-F238E27FC236}">
                <a16:creationId xmlns:a16="http://schemas.microsoft.com/office/drawing/2014/main" id="{ADF124F8-EAA3-4B2D-BC1B-998D6E2790B1}"/>
              </a:ext>
            </a:extLst>
          </p:cNvPr>
          <p:cNvSpPr txBox="1"/>
          <p:nvPr/>
        </p:nvSpPr>
        <p:spPr>
          <a:xfrm>
            <a:off x="1419373" y="2883966"/>
            <a:ext cx="3685477" cy="369332"/>
          </a:xfrm>
          <a:prstGeom prst="rect">
            <a:avLst/>
          </a:prstGeom>
          <a:noFill/>
        </p:spPr>
        <p:txBody>
          <a:bodyPr wrap="square">
            <a:spAutoFit/>
          </a:bodyPr>
          <a:lstStyle/>
          <a:p>
            <a:r>
              <a:rPr lang="da-DK">
                <a:solidFill>
                  <a:srgbClr val="A06D30"/>
                </a:solidFill>
              </a:rPr>
              <a:t>KLIMA OG BÆREDYGTIGHED</a:t>
            </a:r>
          </a:p>
        </p:txBody>
      </p:sp>
      <p:sp>
        <p:nvSpPr>
          <p:cNvPr id="13" name="Tekstfelt 12">
            <a:extLst>
              <a:ext uri="{FF2B5EF4-FFF2-40B4-BE49-F238E27FC236}">
                <a16:creationId xmlns:a16="http://schemas.microsoft.com/office/drawing/2014/main" id="{89552F6D-0FF3-429C-AFC6-EE213D6821E5}"/>
              </a:ext>
            </a:extLst>
          </p:cNvPr>
          <p:cNvSpPr txBox="1"/>
          <p:nvPr/>
        </p:nvSpPr>
        <p:spPr>
          <a:xfrm>
            <a:off x="6811547" y="4219690"/>
            <a:ext cx="3135350" cy="369332"/>
          </a:xfrm>
          <a:prstGeom prst="rect">
            <a:avLst/>
          </a:prstGeom>
          <a:noFill/>
        </p:spPr>
        <p:txBody>
          <a:bodyPr wrap="square">
            <a:spAutoFit/>
          </a:bodyPr>
          <a:lstStyle/>
          <a:p>
            <a:r>
              <a:rPr lang="da-DK">
                <a:solidFill>
                  <a:srgbClr val="A06D30"/>
                </a:solidFill>
                <a:ea typeface="+mj-lt"/>
                <a:cs typeface="+mj-lt"/>
              </a:rPr>
              <a:t>DEN DEMOKRATISKE SAMTALE</a:t>
            </a:r>
            <a:endParaRPr lang="da-DK">
              <a:solidFill>
                <a:srgbClr val="A06D30"/>
              </a:solidFill>
            </a:endParaRPr>
          </a:p>
        </p:txBody>
      </p:sp>
      <p:sp>
        <p:nvSpPr>
          <p:cNvPr id="32" name="Ellipse 31">
            <a:extLst>
              <a:ext uri="{FF2B5EF4-FFF2-40B4-BE49-F238E27FC236}">
                <a16:creationId xmlns:a16="http://schemas.microsoft.com/office/drawing/2014/main" id="{83CBE0FF-DA03-4C1F-A31E-161768662C2E}"/>
              </a:ext>
            </a:extLst>
          </p:cNvPr>
          <p:cNvSpPr/>
          <p:nvPr/>
        </p:nvSpPr>
        <p:spPr>
          <a:xfrm>
            <a:off x="640050" y="2715839"/>
            <a:ext cx="734122" cy="734122"/>
          </a:xfrm>
          <a:prstGeom prst="ellipse">
            <a:avLst/>
          </a:prstGeom>
          <a:solidFill>
            <a:schemeClr val="accent4">
              <a:lumMod val="75000"/>
            </a:schemeClr>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da-DK"/>
          </a:p>
        </p:txBody>
      </p:sp>
      <p:sp>
        <p:nvSpPr>
          <p:cNvPr id="33" name="Ellipse 32">
            <a:extLst>
              <a:ext uri="{FF2B5EF4-FFF2-40B4-BE49-F238E27FC236}">
                <a16:creationId xmlns:a16="http://schemas.microsoft.com/office/drawing/2014/main" id="{12E372F0-19C3-49A0-AE35-C34FB1BFC2F4}"/>
              </a:ext>
            </a:extLst>
          </p:cNvPr>
          <p:cNvSpPr/>
          <p:nvPr/>
        </p:nvSpPr>
        <p:spPr>
          <a:xfrm>
            <a:off x="667557" y="1524947"/>
            <a:ext cx="734122" cy="734122"/>
          </a:xfrm>
          <a:prstGeom prst="ellipse">
            <a:avLst/>
          </a:prstGeom>
          <a:solidFill>
            <a:schemeClr val="accent4">
              <a:lumMod val="75000"/>
            </a:schemeClr>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da-DK"/>
          </a:p>
        </p:txBody>
      </p:sp>
      <p:sp>
        <p:nvSpPr>
          <p:cNvPr id="34" name="Ellipse 33">
            <a:extLst>
              <a:ext uri="{FF2B5EF4-FFF2-40B4-BE49-F238E27FC236}">
                <a16:creationId xmlns:a16="http://schemas.microsoft.com/office/drawing/2014/main" id="{9C78BBD4-1641-4973-9697-6A7F968FDBCD}"/>
              </a:ext>
            </a:extLst>
          </p:cNvPr>
          <p:cNvSpPr/>
          <p:nvPr/>
        </p:nvSpPr>
        <p:spPr>
          <a:xfrm>
            <a:off x="6094323" y="4037295"/>
            <a:ext cx="734122" cy="734122"/>
          </a:xfrm>
          <a:prstGeom prst="ellipse">
            <a:avLst/>
          </a:prstGeom>
          <a:solidFill>
            <a:schemeClr val="accent4">
              <a:lumMod val="75000"/>
            </a:schemeClr>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da-DK"/>
          </a:p>
        </p:txBody>
      </p:sp>
      <p:sp>
        <p:nvSpPr>
          <p:cNvPr id="35" name="Rektangel 34" descr="Jordklode: Nord- og Sydamerika">
            <a:extLst>
              <a:ext uri="{FF2B5EF4-FFF2-40B4-BE49-F238E27FC236}">
                <a16:creationId xmlns:a16="http://schemas.microsoft.com/office/drawing/2014/main" id="{39E04672-567B-4FE1-93CF-5BE697602EEB}"/>
              </a:ext>
            </a:extLst>
          </p:cNvPr>
          <p:cNvSpPr/>
          <p:nvPr/>
        </p:nvSpPr>
        <p:spPr>
          <a:xfrm>
            <a:off x="726067" y="2796999"/>
            <a:ext cx="559213" cy="56815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da-DK"/>
          </a:p>
        </p:txBody>
      </p:sp>
      <p:pic>
        <p:nvPicPr>
          <p:cNvPr id="36" name="Grafik 35" descr="Skål med massiv udfyldning">
            <a:extLst>
              <a:ext uri="{FF2B5EF4-FFF2-40B4-BE49-F238E27FC236}">
                <a16:creationId xmlns:a16="http://schemas.microsoft.com/office/drawing/2014/main" id="{28559403-CAD4-4246-AE84-A389C2142F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222" y="1620663"/>
            <a:ext cx="531332" cy="531332"/>
          </a:xfrm>
          <a:prstGeom prst="rect">
            <a:avLst/>
          </a:prstGeom>
        </p:spPr>
      </p:pic>
      <p:sp>
        <p:nvSpPr>
          <p:cNvPr id="21" name="Ellipse 20">
            <a:extLst>
              <a:ext uri="{FF2B5EF4-FFF2-40B4-BE49-F238E27FC236}">
                <a16:creationId xmlns:a16="http://schemas.microsoft.com/office/drawing/2014/main" id="{151C6FC1-43A4-4882-81B4-7BB6C97574A0}"/>
              </a:ext>
            </a:extLst>
          </p:cNvPr>
          <p:cNvSpPr/>
          <p:nvPr/>
        </p:nvSpPr>
        <p:spPr>
          <a:xfrm>
            <a:off x="6096000" y="1484383"/>
            <a:ext cx="734122" cy="734122"/>
          </a:xfrm>
          <a:prstGeom prst="ellipse">
            <a:avLst/>
          </a:prstGeom>
          <a:solidFill>
            <a:schemeClr val="accent4">
              <a:lumMod val="75000"/>
            </a:schemeClr>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da-DK"/>
          </a:p>
        </p:txBody>
      </p:sp>
      <p:sp>
        <p:nvSpPr>
          <p:cNvPr id="22" name="Tekstfelt 21">
            <a:extLst>
              <a:ext uri="{FF2B5EF4-FFF2-40B4-BE49-F238E27FC236}">
                <a16:creationId xmlns:a16="http://schemas.microsoft.com/office/drawing/2014/main" id="{175BD4D7-00D5-48F6-8859-0769DDEF7031}"/>
              </a:ext>
            </a:extLst>
          </p:cNvPr>
          <p:cNvSpPr txBox="1"/>
          <p:nvPr/>
        </p:nvSpPr>
        <p:spPr>
          <a:xfrm>
            <a:off x="6869370" y="2918930"/>
            <a:ext cx="3610207" cy="369332"/>
          </a:xfrm>
          <a:prstGeom prst="rect">
            <a:avLst/>
          </a:prstGeom>
          <a:noFill/>
        </p:spPr>
        <p:txBody>
          <a:bodyPr wrap="square">
            <a:spAutoFit/>
          </a:bodyPr>
          <a:lstStyle/>
          <a:p>
            <a:r>
              <a:rPr lang="da-DK">
                <a:solidFill>
                  <a:srgbClr val="A06D30"/>
                </a:solidFill>
                <a:ea typeface="+mj-lt"/>
                <a:cs typeface="+mj-lt"/>
              </a:rPr>
              <a:t>SUNDHED I ALT</a:t>
            </a:r>
            <a:endParaRPr lang="da-DK">
              <a:solidFill>
                <a:srgbClr val="A06D30"/>
              </a:solidFill>
            </a:endParaRPr>
          </a:p>
        </p:txBody>
      </p:sp>
      <p:sp>
        <p:nvSpPr>
          <p:cNvPr id="23" name="Titel 1">
            <a:extLst>
              <a:ext uri="{FF2B5EF4-FFF2-40B4-BE49-F238E27FC236}">
                <a16:creationId xmlns:a16="http://schemas.microsoft.com/office/drawing/2014/main" id="{F6BAFBF4-652F-4CA2-B13E-8C03CE071624}"/>
              </a:ext>
            </a:extLst>
          </p:cNvPr>
          <p:cNvSpPr txBox="1">
            <a:spLocks/>
          </p:cNvSpPr>
          <p:nvPr/>
        </p:nvSpPr>
        <p:spPr>
          <a:xfrm>
            <a:off x="1401679" y="4037294"/>
            <a:ext cx="4112941" cy="5122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A06D30"/>
                </a:solidFill>
                <a:latin typeface="+mj-lt"/>
                <a:ea typeface="+mj-ea"/>
                <a:cs typeface="+mj-cs"/>
              </a:defRPr>
            </a:lvl1pPr>
          </a:lstStyle>
          <a:p>
            <a:pPr>
              <a:lnSpc>
                <a:spcPct val="100000"/>
              </a:lnSpc>
            </a:pPr>
            <a:r>
              <a:rPr lang="da-DK" sz="1800">
                <a:latin typeface="+mn-lt"/>
              </a:rPr>
              <a:t>BÆREDYGTIG VÆKST</a:t>
            </a:r>
          </a:p>
        </p:txBody>
      </p:sp>
      <p:sp>
        <p:nvSpPr>
          <p:cNvPr id="24" name="Titel 1">
            <a:extLst>
              <a:ext uri="{FF2B5EF4-FFF2-40B4-BE49-F238E27FC236}">
                <a16:creationId xmlns:a16="http://schemas.microsoft.com/office/drawing/2014/main" id="{8C8921EE-79B8-4F66-8A70-4EF6B285B503}"/>
              </a:ext>
            </a:extLst>
          </p:cNvPr>
          <p:cNvSpPr txBox="1">
            <a:spLocks/>
          </p:cNvSpPr>
          <p:nvPr/>
        </p:nvSpPr>
        <p:spPr>
          <a:xfrm>
            <a:off x="6828445" y="1636646"/>
            <a:ext cx="3892989" cy="445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A06D30"/>
                </a:solidFill>
                <a:latin typeface="+mj-lt"/>
                <a:ea typeface="+mj-ea"/>
                <a:cs typeface="+mj-cs"/>
              </a:defRPr>
            </a:lvl1pPr>
          </a:lstStyle>
          <a:p>
            <a:pPr>
              <a:lnSpc>
                <a:spcPct val="100000"/>
              </a:lnSpc>
            </a:pPr>
            <a:r>
              <a:rPr lang="da-DK" sz="1800">
                <a:latin typeface="+mn-lt"/>
                <a:ea typeface="+mj-lt"/>
                <a:cs typeface="+mj-lt"/>
              </a:rPr>
              <a:t>BLANDEDE BYDELE OG INTEGRATION</a:t>
            </a:r>
          </a:p>
        </p:txBody>
      </p:sp>
      <p:sp>
        <p:nvSpPr>
          <p:cNvPr id="29" name="Ellipse 28">
            <a:extLst>
              <a:ext uri="{FF2B5EF4-FFF2-40B4-BE49-F238E27FC236}">
                <a16:creationId xmlns:a16="http://schemas.microsoft.com/office/drawing/2014/main" id="{3F6881EB-C0FD-46E1-B8B9-F35E0D40FFD1}"/>
              </a:ext>
            </a:extLst>
          </p:cNvPr>
          <p:cNvSpPr/>
          <p:nvPr/>
        </p:nvSpPr>
        <p:spPr>
          <a:xfrm>
            <a:off x="6113616" y="2723457"/>
            <a:ext cx="734122" cy="734122"/>
          </a:xfrm>
          <a:prstGeom prst="ellipse">
            <a:avLst/>
          </a:prstGeom>
          <a:solidFill>
            <a:schemeClr val="accent4">
              <a:lumMod val="75000"/>
            </a:schemeClr>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da-DK"/>
          </a:p>
        </p:txBody>
      </p:sp>
      <p:sp>
        <p:nvSpPr>
          <p:cNvPr id="39" name="Ellipse 38">
            <a:extLst>
              <a:ext uri="{FF2B5EF4-FFF2-40B4-BE49-F238E27FC236}">
                <a16:creationId xmlns:a16="http://schemas.microsoft.com/office/drawing/2014/main" id="{1880ECAB-8E85-4688-8523-5E429A638E16}"/>
              </a:ext>
            </a:extLst>
          </p:cNvPr>
          <p:cNvSpPr/>
          <p:nvPr/>
        </p:nvSpPr>
        <p:spPr>
          <a:xfrm>
            <a:off x="667557" y="3926382"/>
            <a:ext cx="734122" cy="734122"/>
          </a:xfrm>
          <a:prstGeom prst="ellipse">
            <a:avLst/>
          </a:prstGeom>
          <a:solidFill>
            <a:schemeClr val="accent4">
              <a:lumMod val="75000"/>
            </a:schemeClr>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da-DK"/>
          </a:p>
        </p:txBody>
      </p:sp>
      <p:pic>
        <p:nvPicPr>
          <p:cNvPr id="40" name="Grafik 39" descr="Hjerte med pulse med massiv udfyldning">
            <a:extLst>
              <a:ext uri="{FF2B5EF4-FFF2-40B4-BE49-F238E27FC236}">
                <a16:creationId xmlns:a16="http://schemas.microsoft.com/office/drawing/2014/main" id="{4B1D82DE-CEAF-435A-9E92-2661AB8EA6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29251" y="2872841"/>
            <a:ext cx="512295" cy="512295"/>
          </a:xfrm>
          <a:prstGeom prst="rect">
            <a:avLst/>
          </a:prstGeom>
        </p:spPr>
      </p:pic>
      <p:pic>
        <p:nvPicPr>
          <p:cNvPr id="4" name="Grafik 3" descr="Forretningsudvikling kontur">
            <a:extLst>
              <a:ext uri="{FF2B5EF4-FFF2-40B4-BE49-F238E27FC236}">
                <a16:creationId xmlns:a16="http://schemas.microsoft.com/office/drawing/2014/main" id="{18266150-3ADA-460F-88DE-79F0822CC8A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336" y="4016508"/>
            <a:ext cx="553865" cy="553865"/>
          </a:xfrm>
          <a:prstGeom prst="rect">
            <a:avLst/>
          </a:prstGeom>
        </p:spPr>
      </p:pic>
      <p:pic>
        <p:nvPicPr>
          <p:cNvPr id="6" name="Grafik 5" descr="Broscene med massiv udfyldning">
            <a:extLst>
              <a:ext uri="{FF2B5EF4-FFF2-40B4-BE49-F238E27FC236}">
                <a16:creationId xmlns:a16="http://schemas.microsoft.com/office/drawing/2014/main" id="{4F911F36-E87D-4F32-870B-19C82E0EE4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29251" y="1578989"/>
            <a:ext cx="487159" cy="487159"/>
          </a:xfrm>
          <a:prstGeom prst="rect">
            <a:avLst/>
          </a:prstGeom>
        </p:spPr>
      </p:pic>
      <p:pic>
        <p:nvPicPr>
          <p:cNvPr id="8" name="Grafik 7" descr="Kommentar hjerte med massiv udfyldning">
            <a:extLst>
              <a:ext uri="{FF2B5EF4-FFF2-40B4-BE49-F238E27FC236}">
                <a16:creationId xmlns:a16="http://schemas.microsoft.com/office/drawing/2014/main" id="{295CE4C7-49EC-40C4-9F16-2A622D79EC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45977" y="4120190"/>
            <a:ext cx="621092" cy="621092"/>
          </a:xfrm>
          <a:prstGeom prst="rect">
            <a:avLst/>
          </a:prstGeom>
        </p:spPr>
      </p:pic>
      <p:sp>
        <p:nvSpPr>
          <p:cNvPr id="25" name="Titel 1">
            <a:extLst>
              <a:ext uri="{FF2B5EF4-FFF2-40B4-BE49-F238E27FC236}">
                <a16:creationId xmlns:a16="http://schemas.microsoft.com/office/drawing/2014/main" id="{5EB40D41-F0B4-4D8E-9BCF-DEB70ED92D7F}"/>
              </a:ext>
            </a:extLst>
          </p:cNvPr>
          <p:cNvSpPr txBox="1">
            <a:spLocks/>
          </p:cNvSpPr>
          <p:nvPr/>
        </p:nvSpPr>
        <p:spPr>
          <a:xfrm>
            <a:off x="6828444" y="5554782"/>
            <a:ext cx="2829263" cy="5122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A06D30"/>
                </a:solidFill>
                <a:latin typeface="+mj-lt"/>
                <a:ea typeface="+mj-ea"/>
                <a:cs typeface="+mj-cs"/>
              </a:defRPr>
            </a:lvl1pPr>
          </a:lstStyle>
          <a:p>
            <a:pPr>
              <a:lnSpc>
                <a:spcPct val="100000"/>
              </a:lnSpc>
            </a:pPr>
            <a:r>
              <a:rPr lang="da-DK" sz="1800">
                <a:latin typeface="+mn-lt"/>
              </a:rPr>
              <a:t>UNGES MENTALE HELBRED</a:t>
            </a:r>
          </a:p>
        </p:txBody>
      </p:sp>
      <p:sp>
        <p:nvSpPr>
          <p:cNvPr id="27" name="Ellipse 26">
            <a:extLst>
              <a:ext uri="{FF2B5EF4-FFF2-40B4-BE49-F238E27FC236}">
                <a16:creationId xmlns:a16="http://schemas.microsoft.com/office/drawing/2014/main" id="{E19B86C9-F399-49A6-AE2B-E42F8997F3BB}"/>
              </a:ext>
            </a:extLst>
          </p:cNvPr>
          <p:cNvSpPr/>
          <p:nvPr/>
        </p:nvSpPr>
        <p:spPr>
          <a:xfrm>
            <a:off x="6104881" y="5454137"/>
            <a:ext cx="734122" cy="734122"/>
          </a:xfrm>
          <a:prstGeom prst="ellipse">
            <a:avLst/>
          </a:prstGeom>
          <a:solidFill>
            <a:schemeClr val="accent4">
              <a:lumMod val="75000"/>
            </a:schemeClr>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da-DK"/>
          </a:p>
        </p:txBody>
      </p:sp>
      <p:sp>
        <p:nvSpPr>
          <p:cNvPr id="7" name="Plustegn 6">
            <a:extLst>
              <a:ext uri="{FF2B5EF4-FFF2-40B4-BE49-F238E27FC236}">
                <a16:creationId xmlns:a16="http://schemas.microsoft.com/office/drawing/2014/main" id="{A0F653DF-7CDE-4458-A532-D7E581F011ED}"/>
              </a:ext>
            </a:extLst>
          </p:cNvPr>
          <p:cNvSpPr/>
          <p:nvPr/>
        </p:nvSpPr>
        <p:spPr>
          <a:xfrm>
            <a:off x="6341653" y="5012423"/>
            <a:ext cx="260577" cy="263946"/>
          </a:xfrm>
          <a:prstGeom prst="mathPlus">
            <a:avLst>
              <a:gd name="adj1" fmla="val 23520"/>
            </a:avLst>
          </a:prstGeom>
          <a:solidFill>
            <a:srgbClr val="AE8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a:p>
        </p:txBody>
      </p:sp>
      <p:pic>
        <p:nvPicPr>
          <p:cNvPr id="12" name="Grafik 11" descr="Redningskrans med massiv udfyldning">
            <a:extLst>
              <a:ext uri="{FF2B5EF4-FFF2-40B4-BE49-F238E27FC236}">
                <a16:creationId xmlns:a16="http://schemas.microsoft.com/office/drawing/2014/main" id="{CE7A01E2-8E6C-46C9-8DBB-99B63D4824E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159359" y="5496713"/>
            <a:ext cx="622087" cy="622087"/>
          </a:xfrm>
          <a:prstGeom prst="rect">
            <a:avLst/>
          </a:prstGeom>
        </p:spPr>
      </p:pic>
    </p:spTree>
    <p:extLst>
      <p:ext uri="{BB962C8B-B14F-4D97-AF65-F5344CB8AC3E}">
        <p14:creationId xmlns:p14="http://schemas.microsoft.com/office/powerpoint/2010/main" val="312365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1803E-4F11-4373-9E0A-5825832755A6}"/>
              </a:ext>
            </a:extLst>
          </p:cNvPr>
          <p:cNvSpPr>
            <a:spLocks noGrp="1"/>
          </p:cNvSpPr>
          <p:nvPr>
            <p:ph type="title"/>
          </p:nvPr>
        </p:nvSpPr>
        <p:spPr>
          <a:xfrm>
            <a:off x="2085974" y="354668"/>
            <a:ext cx="9439275" cy="1325563"/>
          </a:xfrm>
        </p:spPr>
        <p:txBody>
          <a:bodyPr>
            <a:normAutofit/>
          </a:bodyPr>
          <a:lstStyle/>
          <a:p>
            <a:r>
              <a:rPr lang="da-DK" sz="4000">
                <a:solidFill>
                  <a:srgbClr val="A06D30"/>
                </a:solidFill>
                <a:ea typeface="+mj-lt"/>
                <a:cs typeface="+mj-lt"/>
              </a:rPr>
              <a:t>REKRUTTERING OG KOMPETENCER</a:t>
            </a:r>
          </a:p>
        </p:txBody>
      </p:sp>
      <p:sp>
        <p:nvSpPr>
          <p:cNvPr id="3" name="Pladsholder til indhold 2">
            <a:extLst>
              <a:ext uri="{FF2B5EF4-FFF2-40B4-BE49-F238E27FC236}">
                <a16:creationId xmlns:a16="http://schemas.microsoft.com/office/drawing/2014/main" id="{10EE3769-B576-431B-88F4-C77C294AB5DB}"/>
              </a:ext>
            </a:extLst>
          </p:cNvPr>
          <p:cNvSpPr>
            <a:spLocks noGrp="1"/>
          </p:cNvSpPr>
          <p:nvPr>
            <p:ph idx="1"/>
          </p:nvPr>
        </p:nvSpPr>
        <p:spPr>
          <a:xfrm>
            <a:off x="676150" y="2013216"/>
            <a:ext cx="10515600" cy="3953041"/>
          </a:xfrm>
        </p:spPr>
        <p:txBody>
          <a:bodyPr vert="horz" lIns="91440" tIns="45720" rIns="91440" bIns="45720" rtlCol="0" anchor="t">
            <a:noAutofit/>
          </a:bodyPr>
          <a:lstStyle/>
          <a:p>
            <a:pPr marL="0" indent="0">
              <a:buNone/>
            </a:pPr>
            <a:r>
              <a:rPr lang="da-DK" sz="1800">
                <a:solidFill>
                  <a:srgbClr val="AE824E"/>
                </a:solidFill>
                <a:effectLst/>
                <a:latin typeface="+mj-lt"/>
                <a:ea typeface="Times New Roman" panose="02020603050405020304" pitchFamily="18" charset="0"/>
                <a:cs typeface="Calibri Light"/>
              </a:rPr>
              <a:t>Demografien ændrer sig. En stadigt større andel af borgerne i Aarhus er enten børn eller ældre over 80 år. Det giver en stor udfordring de kommende år, hvor vi vil mangle hænder til den voksende kommunale velfærdsopgave.</a:t>
            </a:r>
          </a:p>
          <a:p>
            <a:pPr marL="0" indent="0">
              <a:buNone/>
            </a:pPr>
            <a:r>
              <a:rPr lang="da-DK" sz="1800">
                <a:solidFill>
                  <a:srgbClr val="AE824E"/>
                </a:solidFill>
                <a:latin typeface="+mj-lt"/>
                <a:ea typeface="Times New Roman" panose="02020603050405020304" pitchFamily="18" charset="0"/>
                <a:cs typeface="Calibri Light"/>
              </a:rPr>
              <a:t>Med d</a:t>
            </a:r>
            <a:r>
              <a:rPr lang="da-DK" sz="1800">
                <a:solidFill>
                  <a:srgbClr val="AE824E"/>
                </a:solidFill>
                <a:effectLst/>
                <a:latin typeface="+mj-lt"/>
                <a:ea typeface="Times New Roman" panose="02020603050405020304" pitchFamily="18" charset="0"/>
                <a:cs typeface="Calibri Light"/>
              </a:rPr>
              <a:t>igitalisering kan vi understøtte opgaveløsningen, så vi potentielt behøver færre ansatte</a:t>
            </a:r>
            <a:r>
              <a:rPr lang="da-DK" sz="1800">
                <a:solidFill>
                  <a:srgbClr val="AE824E"/>
                </a:solidFill>
                <a:latin typeface="+mj-lt"/>
                <a:ea typeface="Times New Roman" panose="02020603050405020304" pitchFamily="18" charset="0"/>
                <a:cs typeface="Calibri Light"/>
              </a:rPr>
              <a:t>. Vi ønsker at fjerne de mest automatiseringsparate opgaver, og vi tror på, at en del af løsningen på rekrutteringsudfordringen kan ligge i udvikling af velfærdsteknologi, inden for drift på teknik og miljøområdet, ift. automatisering af administrative dele af sagsbehandlingen etc. – og med særligt fokus på etisk, ansvarlig og transparent brug af data, når det gælder borgernære funktioner.</a:t>
            </a:r>
          </a:p>
          <a:p>
            <a:pPr marL="0" indent="0">
              <a:buNone/>
            </a:pPr>
            <a:r>
              <a:rPr lang="da-DK" sz="1800">
                <a:solidFill>
                  <a:srgbClr val="AE824E"/>
                </a:solidFill>
                <a:latin typeface="+mj-lt"/>
                <a:ea typeface="Times New Roman" panose="02020603050405020304" pitchFamily="18" charset="0"/>
                <a:cs typeface="Calibri Light"/>
              </a:rPr>
              <a:t>Vi skal også turde kigge ud i fremtiden og diskutere, hvordan vi med digital understøttelse kan give adgang til flere ressourcer på fx undervisningsområdet.</a:t>
            </a:r>
          </a:p>
          <a:p>
            <a:pPr marL="0" indent="0">
              <a:buNone/>
            </a:pPr>
            <a:r>
              <a:rPr lang="da-DK" sz="1800">
                <a:solidFill>
                  <a:srgbClr val="AE824E"/>
                </a:solidFill>
                <a:effectLst/>
                <a:latin typeface="+mj-lt"/>
                <a:ea typeface="Times New Roman" panose="02020603050405020304" pitchFamily="18" charset="0"/>
                <a:cs typeface="Calibri Light"/>
              </a:rPr>
              <a:t>Ligesom vi vil </a:t>
            </a:r>
            <a:r>
              <a:rPr lang="da-DK" sz="1800">
                <a:solidFill>
                  <a:srgbClr val="AE824E"/>
                </a:solidFill>
                <a:latin typeface="+mj-lt"/>
                <a:ea typeface="Times New Roman" panose="02020603050405020304" pitchFamily="18" charset="0"/>
                <a:cs typeface="Calibri Light"/>
              </a:rPr>
              <a:t>mangle hænder på velfærdsområder, </a:t>
            </a:r>
            <a:r>
              <a:rPr lang="da-DK" sz="1800">
                <a:solidFill>
                  <a:srgbClr val="AE824E"/>
                </a:solidFill>
                <a:effectLst/>
                <a:latin typeface="+mj-lt"/>
                <a:ea typeface="Times New Roman" panose="02020603050405020304" pitchFamily="18" charset="0"/>
                <a:cs typeface="Calibri Light"/>
              </a:rPr>
              <a:t>vil vi i lige så høj grad mangle medarbejdere med kompetencer inden for det digitale felt – såvel i kommunen som i den private sektor – både nu og i </a:t>
            </a:r>
            <a:r>
              <a:rPr lang="da-DK" sz="1800">
                <a:solidFill>
                  <a:srgbClr val="AE824E"/>
                </a:solidFill>
                <a:latin typeface="+mj-lt"/>
                <a:ea typeface="Times New Roman" panose="02020603050405020304" pitchFamily="18" charset="0"/>
                <a:cs typeface="Calibri Light"/>
              </a:rPr>
              <a:t>fremtiden, viser prognoser</a:t>
            </a:r>
            <a:r>
              <a:rPr lang="da-DK" sz="1800">
                <a:solidFill>
                  <a:srgbClr val="AE824E"/>
                </a:solidFill>
                <a:effectLst/>
                <a:latin typeface="+mj-lt"/>
                <a:ea typeface="Times New Roman" panose="02020603050405020304" pitchFamily="18" charset="0"/>
                <a:cs typeface="Calibri Light"/>
              </a:rPr>
              <a:t>. Denne udvikling skal i samarbejde med bysamfundet og nationale parter vendes.</a:t>
            </a:r>
          </a:p>
        </p:txBody>
      </p:sp>
      <p:sp>
        <p:nvSpPr>
          <p:cNvPr id="4" name="Ellipse 3">
            <a:extLst>
              <a:ext uri="{FF2B5EF4-FFF2-40B4-BE49-F238E27FC236}">
                <a16:creationId xmlns:a16="http://schemas.microsoft.com/office/drawing/2014/main" id="{08383B17-7D62-435B-9821-5E93D510A721}"/>
              </a:ext>
            </a:extLst>
          </p:cNvPr>
          <p:cNvSpPr/>
          <p:nvPr/>
        </p:nvSpPr>
        <p:spPr>
          <a:xfrm>
            <a:off x="816524" y="436837"/>
            <a:ext cx="1098000" cy="1098000"/>
          </a:xfrm>
          <a:prstGeom prst="ellipse">
            <a:avLst/>
          </a:prstGeom>
          <a:solidFill>
            <a:schemeClr val="accent4">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da-DK"/>
          </a:p>
        </p:txBody>
      </p:sp>
      <p:pic>
        <p:nvPicPr>
          <p:cNvPr id="8" name="Grafik 7" descr="Skål med massiv udfyldning">
            <a:extLst>
              <a:ext uri="{FF2B5EF4-FFF2-40B4-BE49-F238E27FC236}">
                <a16:creationId xmlns:a16="http://schemas.microsoft.com/office/drawing/2014/main" id="{B4ADB14D-8F95-4B49-A9E0-061B325CCE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946" y="644259"/>
            <a:ext cx="683155" cy="683155"/>
          </a:xfrm>
          <a:prstGeom prst="rect">
            <a:avLst/>
          </a:prstGeom>
        </p:spPr>
      </p:pic>
    </p:spTree>
    <p:extLst>
      <p:ext uri="{BB962C8B-B14F-4D97-AF65-F5344CB8AC3E}">
        <p14:creationId xmlns:p14="http://schemas.microsoft.com/office/powerpoint/2010/main" val="1486017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1803E-4F11-4373-9E0A-5825832755A6}"/>
              </a:ext>
            </a:extLst>
          </p:cNvPr>
          <p:cNvSpPr>
            <a:spLocks noGrp="1"/>
          </p:cNvSpPr>
          <p:nvPr>
            <p:ph type="title"/>
          </p:nvPr>
        </p:nvSpPr>
        <p:spPr>
          <a:xfrm>
            <a:off x="2085974" y="354668"/>
            <a:ext cx="9439275" cy="1325563"/>
          </a:xfrm>
        </p:spPr>
        <p:txBody>
          <a:bodyPr>
            <a:normAutofit/>
          </a:bodyPr>
          <a:lstStyle/>
          <a:p>
            <a:r>
              <a:rPr lang="da-DK" sz="4000">
                <a:solidFill>
                  <a:srgbClr val="A06D30"/>
                </a:solidFill>
                <a:ea typeface="+mj-lt"/>
                <a:cs typeface="+mj-lt"/>
              </a:rPr>
              <a:t>KLIMA OG BÆREDYGTIGHED</a:t>
            </a:r>
          </a:p>
        </p:txBody>
      </p:sp>
      <p:sp>
        <p:nvSpPr>
          <p:cNvPr id="3" name="Pladsholder til indhold 2">
            <a:extLst>
              <a:ext uri="{FF2B5EF4-FFF2-40B4-BE49-F238E27FC236}">
                <a16:creationId xmlns:a16="http://schemas.microsoft.com/office/drawing/2014/main" id="{10EE3769-B576-431B-88F4-C77C294AB5DB}"/>
              </a:ext>
            </a:extLst>
          </p:cNvPr>
          <p:cNvSpPr>
            <a:spLocks noGrp="1"/>
          </p:cNvSpPr>
          <p:nvPr>
            <p:ph idx="1"/>
          </p:nvPr>
        </p:nvSpPr>
        <p:spPr>
          <a:xfrm>
            <a:off x="676150" y="2110872"/>
            <a:ext cx="10515600" cy="3953041"/>
          </a:xfrm>
        </p:spPr>
        <p:txBody>
          <a:bodyPr vert="horz" lIns="91440" tIns="45720" rIns="91440" bIns="45720" rtlCol="0" anchor="t">
            <a:noAutofit/>
          </a:bodyPr>
          <a:lstStyle/>
          <a:p>
            <a:pPr marL="0" indent="0">
              <a:buNone/>
            </a:pPr>
            <a:r>
              <a:rPr lang="da-DK" sz="1800">
                <a:solidFill>
                  <a:srgbClr val="AE824E"/>
                </a:solidFill>
                <a:effectLst/>
                <a:latin typeface="+mj-lt"/>
                <a:ea typeface="Times New Roman" panose="02020603050405020304" pitchFamily="18" charset="0"/>
              </a:rPr>
              <a:t>Klimakrisen er global, men skal løses lokalt, og derfor er Aarhus en del af løsningen – både som arbejdsplads og samfund. Vi skal på rekordtid ændre den måde, vi lever på, og den måde vi driver virksomheder og kommune på.</a:t>
            </a:r>
          </a:p>
          <a:p>
            <a:pPr marL="0" indent="0">
              <a:buNone/>
            </a:pPr>
            <a:r>
              <a:rPr lang="da-DK" sz="1800">
                <a:solidFill>
                  <a:srgbClr val="AE824E"/>
                </a:solidFill>
                <a:effectLst/>
                <a:latin typeface="+mj-lt"/>
                <a:ea typeface="Times New Roman" panose="02020603050405020304" pitchFamily="18" charset="0"/>
              </a:rPr>
              <a:t>Vi skal skabe en verden uden fossile brændsler, og det kræver en massiv omstilling af samfundet, der forudsætter digitalisering og integration af data i en hidtil uset skala. Digital integration af alle sektorer er en forudsætning for udviklingen af et intelligent energiøkosystem, hvor udveksling og optimering af energi fra alle sektorer fra transport til bygninger udnyttes.</a:t>
            </a:r>
          </a:p>
          <a:p>
            <a:pPr marL="0" indent="0">
              <a:buNone/>
            </a:pPr>
            <a:r>
              <a:rPr lang="da-DK" sz="1800">
                <a:solidFill>
                  <a:srgbClr val="AE824E"/>
                </a:solidFill>
                <a:effectLst/>
                <a:latin typeface="+mj-lt"/>
                <a:ea typeface="Times New Roman" panose="02020603050405020304" pitchFamily="18" charset="0"/>
              </a:rPr>
              <a:t>Samfundet skal understøtte klimavenlig adfærd hos den enkelte borger og virksomhed, og her spiller digitale teknologier også en væsentlig rolle – både i forgrunden som nudgende, interaktive platforme og i baggrunden som intelligente, optimerende systemer.</a:t>
            </a:r>
          </a:p>
        </p:txBody>
      </p:sp>
      <p:sp>
        <p:nvSpPr>
          <p:cNvPr id="4" name="Ellipse 3">
            <a:extLst>
              <a:ext uri="{FF2B5EF4-FFF2-40B4-BE49-F238E27FC236}">
                <a16:creationId xmlns:a16="http://schemas.microsoft.com/office/drawing/2014/main" id="{08383B17-7D62-435B-9821-5E93D510A721}"/>
              </a:ext>
            </a:extLst>
          </p:cNvPr>
          <p:cNvSpPr/>
          <p:nvPr/>
        </p:nvSpPr>
        <p:spPr>
          <a:xfrm>
            <a:off x="816524" y="436837"/>
            <a:ext cx="1098000" cy="1098000"/>
          </a:xfrm>
          <a:prstGeom prst="ellipse">
            <a:avLst/>
          </a:prstGeom>
          <a:solidFill>
            <a:schemeClr val="accent4">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da-DK"/>
          </a:p>
        </p:txBody>
      </p:sp>
      <p:sp>
        <p:nvSpPr>
          <p:cNvPr id="6" name="Rektangel 5" descr="Jordklode: Nord- og Sydamerika">
            <a:extLst>
              <a:ext uri="{FF2B5EF4-FFF2-40B4-BE49-F238E27FC236}">
                <a16:creationId xmlns:a16="http://schemas.microsoft.com/office/drawing/2014/main" id="{7D6C8746-6557-9045-B1F3-583CDC776D49}"/>
              </a:ext>
            </a:extLst>
          </p:cNvPr>
          <p:cNvSpPr/>
          <p:nvPr/>
        </p:nvSpPr>
        <p:spPr>
          <a:xfrm>
            <a:off x="984947" y="578106"/>
            <a:ext cx="761153" cy="81546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da-DK"/>
          </a:p>
        </p:txBody>
      </p:sp>
    </p:spTree>
    <p:extLst>
      <p:ext uri="{BB962C8B-B14F-4D97-AF65-F5344CB8AC3E}">
        <p14:creationId xmlns:p14="http://schemas.microsoft.com/office/powerpoint/2010/main" val="31868863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2850D92DC7703439E8F5206DA7F5389" ma:contentTypeVersion="15" ma:contentTypeDescription="Opret et nyt dokument." ma:contentTypeScope="" ma:versionID="ee90b3879f683712a17615fd5255e8c3">
  <xsd:schema xmlns:xsd="http://www.w3.org/2001/XMLSchema" xmlns:xs="http://www.w3.org/2001/XMLSchema" xmlns:p="http://schemas.microsoft.com/office/2006/metadata/properties" xmlns:ns2="f73d37a6-0a19-4fbf-acea-9286546ed93b" xmlns:ns3="68026145-d8b1-4812-a838-b011e201c1b4" targetNamespace="http://schemas.microsoft.com/office/2006/metadata/properties" ma:root="true" ma:fieldsID="accc31a94101b805fa7ef8c4391b23bd" ns2:_="" ns3:_="">
    <xsd:import namespace="f73d37a6-0a19-4fbf-acea-9286546ed93b"/>
    <xsd:import namespace="68026145-d8b1-4812-a838-b011e201c1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3d37a6-0a19-4fbf-acea-9286546ed9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8026145-d8b1-4812-a838-b011e201c1b4"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b8e8562a-9a78-45b0-ad15-cb2cd5434c5b}" ma:internalName="TaxCatchAll" ma:showField="CatchAllData" ma:web="68026145-d8b1-4812-a838-b011e201c1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8026145-d8b1-4812-a838-b011e201c1b4">
      <UserInfo>
        <DisplayName>Lone Juric Sørensen</DisplayName>
        <AccountId>9</AccountId>
        <AccountType/>
      </UserInfo>
      <UserInfo>
        <DisplayName>Rasmus Eiby Andersen</DisplayName>
        <AccountId>15</AccountId>
        <AccountType/>
      </UserInfo>
      <UserInfo>
        <DisplayName>Marie Rørdam Fenger</DisplayName>
        <AccountId>60</AccountId>
        <AccountType/>
      </UserInfo>
      <UserInfo>
        <DisplayName>Line Gerstrand</DisplayName>
        <AccountId>13</AccountId>
        <AccountType/>
      </UserInfo>
    </SharedWithUsers>
    <lcf76f155ced4ddcb4097134ff3c332f xmlns="f73d37a6-0a19-4fbf-acea-9286546ed93b">
      <Terms xmlns="http://schemas.microsoft.com/office/infopath/2007/PartnerControls"/>
    </lcf76f155ced4ddcb4097134ff3c332f>
    <TaxCatchAll xmlns="68026145-d8b1-4812-a838-b011e201c1b4" xsi:nil="true"/>
  </documentManagement>
</p:properties>
</file>

<file path=customXml/itemProps1.xml><?xml version="1.0" encoding="utf-8"?>
<ds:datastoreItem xmlns:ds="http://schemas.openxmlformats.org/officeDocument/2006/customXml" ds:itemID="{BD4B9237-A2F7-409A-B780-A1BE823DA7CC}">
  <ds:schemaRefs>
    <ds:schemaRef ds:uri="http://schemas.microsoft.com/sharepoint/v3/contenttype/forms"/>
  </ds:schemaRefs>
</ds:datastoreItem>
</file>

<file path=customXml/itemProps2.xml><?xml version="1.0" encoding="utf-8"?>
<ds:datastoreItem xmlns:ds="http://schemas.openxmlformats.org/officeDocument/2006/customXml" ds:itemID="{9A591D88-1254-4573-BF7D-89C2C586DB0F}"/>
</file>

<file path=customXml/itemProps3.xml><?xml version="1.0" encoding="utf-8"?>
<ds:datastoreItem xmlns:ds="http://schemas.openxmlformats.org/officeDocument/2006/customXml" ds:itemID="{F2EE08D1-ED81-4F83-BF89-A1BE23A90129}">
  <ds:schemaRefs>
    <ds:schemaRef ds:uri="68026145-d8b1-4812-a838-b011e201c1b4"/>
    <ds:schemaRef ds:uri="f73d37a6-0a19-4fbf-acea-9286546ed9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14</Notes>
  <HiddenSlides>1</HiddenSlide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Office-tema</vt:lpstr>
      <vt:lpstr>1_Office-tema</vt:lpstr>
      <vt:lpstr>Office-tema</vt:lpstr>
      <vt:lpstr>PowerPoint Presentation</vt:lpstr>
      <vt:lpstr>INDLEDNING</vt:lpstr>
      <vt:lpstr>PowerPoint Presentation</vt:lpstr>
      <vt:lpstr>VISION FOR SMART AARHUS</vt:lpstr>
      <vt:lpstr>SMART AARHUS KOBLER TIL</vt:lpstr>
      <vt:lpstr>ET DIGITALT BLIK PÅ DE SYV VILDE PROBLEMER</vt:lpstr>
      <vt:lpstr>DE VILDE PROBLEMER I AARHUS KOMMUNE</vt:lpstr>
      <vt:lpstr>REKRUTTERING OG KOMPETENCER</vt:lpstr>
      <vt:lpstr>KLIMA OG BÆREDYGTIGHED</vt:lpstr>
      <vt:lpstr>BÆREDYGTIG VÆKST</vt:lpstr>
      <vt:lpstr>SUNDHED I ALT</vt:lpstr>
      <vt:lpstr>DEN DEMOKRATISKE SAMTALE</vt:lpstr>
      <vt:lpstr>BLANDEDE BYDELE OG INTEGRATION</vt:lpstr>
      <vt:lpstr>UNGES MENTALE HELBRED</vt:lpstr>
      <vt:lpstr>FORSLAG TIL ORGANISERING</vt:lpstr>
      <vt:lpstr>INTERNE KOMPETENCENTRE</vt:lpstr>
      <vt:lpstr>PowerPoint Presentation</vt:lpstr>
      <vt:lpstr>PLATFORME, SMART AARHUS BYGGER PÅ</vt:lpstr>
      <vt:lpstr>PowerPoint Presentation</vt:lpstr>
      <vt:lpstr>HANDLINGSPLAN 2022-23</vt:lpstr>
      <vt:lpstr>SMART AARHUS-INDSATSER </vt:lpstr>
      <vt:lpstr>CYBER- OG INFORMATIONSSIKKERHEDKONSORTIUM</vt:lpstr>
      <vt:lpstr>AARHUS SOM TEST- OG UDVIKLINGSPARTNER</vt:lpstr>
      <vt:lpstr>DIGITAL KULTUR OG KOMPETENCE</vt:lpstr>
      <vt:lpstr>TECH CITY AARHUS</vt:lpstr>
      <vt:lpstr>SKALERINGS- OG SPREDNINGSMODEL</vt:lpstr>
      <vt:lpstr>Smart Aarhus-koordinatorer i Aarhus Kommune: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Line Gerstrand</dc:creator>
  <cp:revision>1</cp:revision>
  <dcterms:created xsi:type="dcterms:W3CDTF">2021-02-24T12:07:52Z</dcterms:created>
  <dcterms:modified xsi:type="dcterms:W3CDTF">2022-08-16T19:16:28Z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0x010100D2850D92DC7703439E8F5206DA7F5389</vt:lpwstr>
  </property>
</Properties>
</file>